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7.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8.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60" r:id="rId1"/>
    <p:sldMasterId id="2147483673" r:id="rId2"/>
    <p:sldMasterId id="2147483686" r:id="rId3"/>
    <p:sldMasterId id="2147483699" r:id="rId4"/>
    <p:sldMasterId id="2147483712" r:id="rId5"/>
    <p:sldMasterId id="2147483717" r:id="rId6"/>
    <p:sldMasterId id="2147483761" r:id="rId7"/>
  </p:sldMasterIdLst>
  <p:notesMasterIdLst>
    <p:notesMasterId r:id="rId81"/>
  </p:notesMasterIdLst>
  <p:handoutMasterIdLst>
    <p:handoutMasterId r:id="rId82"/>
  </p:handoutMasterIdLst>
  <p:sldIdLst>
    <p:sldId id="256" r:id="rId8"/>
    <p:sldId id="258" r:id="rId9"/>
    <p:sldId id="259" r:id="rId10"/>
    <p:sldId id="261" r:id="rId11"/>
    <p:sldId id="257" r:id="rId12"/>
    <p:sldId id="300" r:id="rId13"/>
    <p:sldId id="299" r:id="rId14"/>
    <p:sldId id="302" r:id="rId15"/>
    <p:sldId id="301" r:id="rId16"/>
    <p:sldId id="303" r:id="rId17"/>
    <p:sldId id="325" r:id="rId18"/>
    <p:sldId id="345" r:id="rId19"/>
    <p:sldId id="346" r:id="rId20"/>
    <p:sldId id="305" r:id="rId21"/>
    <p:sldId id="347" r:id="rId22"/>
    <p:sldId id="348" r:id="rId23"/>
    <p:sldId id="349" r:id="rId24"/>
    <p:sldId id="304" r:id="rId25"/>
    <p:sldId id="351" r:id="rId26"/>
    <p:sldId id="371" r:id="rId27"/>
    <p:sldId id="372" r:id="rId28"/>
    <p:sldId id="298" r:id="rId29"/>
    <p:sldId id="373" r:id="rId30"/>
    <p:sldId id="423" r:id="rId31"/>
    <p:sldId id="375" r:id="rId32"/>
    <p:sldId id="377" r:id="rId33"/>
    <p:sldId id="376" r:id="rId34"/>
    <p:sldId id="378" r:id="rId35"/>
    <p:sldId id="379" r:id="rId36"/>
    <p:sldId id="380" r:id="rId37"/>
    <p:sldId id="381" r:id="rId38"/>
    <p:sldId id="291" r:id="rId39"/>
    <p:sldId id="382" r:id="rId40"/>
    <p:sldId id="385" r:id="rId41"/>
    <p:sldId id="383" r:id="rId42"/>
    <p:sldId id="424" r:id="rId43"/>
    <p:sldId id="425" r:id="rId44"/>
    <p:sldId id="384" r:id="rId45"/>
    <p:sldId id="394" r:id="rId46"/>
    <p:sldId id="395" r:id="rId47"/>
    <p:sldId id="396" r:id="rId48"/>
    <p:sldId id="397" r:id="rId49"/>
    <p:sldId id="398" r:id="rId50"/>
    <p:sldId id="399" r:id="rId51"/>
    <p:sldId id="401" r:id="rId52"/>
    <p:sldId id="402" r:id="rId53"/>
    <p:sldId id="437" r:id="rId54"/>
    <p:sldId id="403" r:id="rId55"/>
    <p:sldId id="405" r:id="rId56"/>
    <p:sldId id="431" r:id="rId57"/>
    <p:sldId id="407" r:id="rId58"/>
    <p:sldId id="406" r:id="rId59"/>
    <p:sldId id="408" r:id="rId60"/>
    <p:sldId id="409" r:id="rId61"/>
    <p:sldId id="410" r:id="rId62"/>
    <p:sldId id="411" r:id="rId63"/>
    <p:sldId id="412" r:id="rId64"/>
    <p:sldId id="413" r:id="rId65"/>
    <p:sldId id="414" r:id="rId66"/>
    <p:sldId id="415" r:id="rId67"/>
    <p:sldId id="436" r:id="rId68"/>
    <p:sldId id="429" r:id="rId69"/>
    <p:sldId id="426" r:id="rId70"/>
    <p:sldId id="430" r:id="rId71"/>
    <p:sldId id="428" r:id="rId72"/>
    <p:sldId id="434" r:id="rId73"/>
    <p:sldId id="427" r:id="rId74"/>
    <p:sldId id="433" r:id="rId75"/>
    <p:sldId id="438" r:id="rId76"/>
    <p:sldId id="417" r:id="rId77"/>
    <p:sldId id="418" r:id="rId78"/>
    <p:sldId id="420" r:id="rId79"/>
    <p:sldId id="296" r:id="rId80"/>
  </p:sldIdLst>
  <p:sldSz cx="9144000" cy="5143500" type="screen16x9"/>
  <p:notesSz cx="6858000" cy="9144000"/>
  <p:custDataLst>
    <p:tags r:id="rId83"/>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9" userDrawn="1">
          <p15:clr>
            <a:srgbClr val="A4A3A4"/>
          </p15:clr>
        </p15:guide>
        <p15:guide id="2" pos="3843" userDrawn="1">
          <p15:clr>
            <a:srgbClr val="A4A3A4"/>
          </p15:clr>
        </p15:guide>
        <p15:guide id="3" orient="horz" pos="1620" userDrawn="1">
          <p15:clr>
            <a:srgbClr val="A4A3A4"/>
          </p15:clr>
        </p15:guide>
        <p15:guide id="4"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000"/>
    <a:srgbClr val="4371D0"/>
    <a:srgbClr val="2F5597"/>
    <a:srgbClr val="A2A2A2"/>
    <a:srgbClr val="EBE9DC"/>
    <a:srgbClr val="540000"/>
    <a:srgbClr val="AD1C21"/>
    <a:srgbClr val="7B1216"/>
    <a:srgbClr val="BAB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12" autoAdjust="0"/>
    <p:restoredTop sz="91224" autoAdjust="0"/>
  </p:normalViewPr>
  <p:slideViewPr>
    <p:cSldViewPr snapToGrid="0" showGuides="1">
      <p:cViewPr varScale="1">
        <p:scale>
          <a:sx n="103" d="100"/>
          <a:sy n="103" d="100"/>
        </p:scale>
        <p:origin x="586" y="67"/>
      </p:cViewPr>
      <p:guideLst>
        <p:guide orient="horz" pos="2189"/>
        <p:guide pos="3843"/>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presProps" Target="pres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Noto Sans S Chinese Medium"/>
              <a:ea typeface="Noto Sans S Chinese Medium"/>
              <a:cs typeface="Noto Sans S Chinese Medium"/>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Noto Sans S Chinese Medium"/>
                <a:ea typeface="Noto Sans S Chinese Medium"/>
                <a:cs typeface="Noto Sans S Chinese Medium"/>
              </a:rPr>
              <a:t>2023/5/31</a:t>
            </a:fld>
            <a:endParaRPr lang="zh-CN" altLang="en-US" dirty="0">
              <a:latin typeface="Noto Sans S Chinese Medium"/>
              <a:ea typeface="Noto Sans S Chinese Medium"/>
              <a:cs typeface="Noto Sans S Chinese Medium"/>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Noto Sans S Chinese Medium"/>
              <a:ea typeface="Noto Sans S Chinese Medium"/>
              <a:cs typeface="Noto Sans S Chinese Medium"/>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Noto Sans S Chinese Medium"/>
                <a:ea typeface="Noto Sans S Chinese Medium"/>
                <a:cs typeface="Noto Sans S Chinese Medium"/>
              </a:rPr>
              <a:t>‹#›</a:t>
            </a:fld>
            <a:endParaRPr lang="zh-CN" altLang="en-US" dirty="0">
              <a:latin typeface="Noto Sans S Chinese Medium"/>
              <a:ea typeface="Noto Sans S Chinese Medium"/>
              <a:cs typeface="Noto Sans S Chinese Medium"/>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oto Sans S Chinese Medium"/>
                <a:ea typeface="Noto Sans S Chinese Medium"/>
                <a:cs typeface="Noto Sans S Chinese Medium"/>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oto Sans S Chinese Medium"/>
                <a:ea typeface="Noto Sans S Chinese Medium"/>
                <a:cs typeface="Noto Sans S Chinese Medium"/>
              </a:defRPr>
            </a:lvl1pPr>
          </a:lstStyle>
          <a:p>
            <a:fld id="{8283AA3F-A82B-43BF-B18C-5608A05C57EB}" type="datetimeFigureOut">
              <a:rPr lang="zh-CN" altLang="en-US" smtClean="0"/>
              <a:t>2023/5/31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oto Sans S Chinese Medium"/>
                <a:ea typeface="Noto Sans S Chinese Medium"/>
                <a:cs typeface="Noto Sans S Chinese Medium"/>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oto Sans S Chinese Medium"/>
                <a:ea typeface="Noto Sans S Chinese Medium"/>
                <a:cs typeface="Noto Sans S Chinese Medium"/>
              </a:defRPr>
            </a:lvl1pPr>
          </a:lstStyle>
          <a:p>
            <a:fld id="{CB530F0D-1A5A-4EA2-B28F-0EC912CB6BA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Noto Sans S Chinese Medium"/>
        <a:ea typeface="Noto Sans S Chinese Medium"/>
        <a:cs typeface="Noto Sans S Chinese Medium"/>
      </a:defRPr>
    </a:lvl1pPr>
    <a:lvl2pPr marL="342900" algn="l" defTabSz="685800" rtl="0" eaLnBrk="1" latinLnBrk="0" hangingPunct="1">
      <a:defRPr sz="900" kern="1200">
        <a:solidFill>
          <a:schemeClr val="tx1"/>
        </a:solidFill>
        <a:latin typeface="Noto Sans S Chinese Medium"/>
        <a:ea typeface="Noto Sans S Chinese Medium"/>
        <a:cs typeface="Noto Sans S Chinese Medium"/>
      </a:defRPr>
    </a:lvl2pPr>
    <a:lvl3pPr marL="685800" algn="l" defTabSz="685800" rtl="0" eaLnBrk="1" latinLnBrk="0" hangingPunct="1">
      <a:defRPr sz="900" kern="1200">
        <a:solidFill>
          <a:schemeClr val="tx1"/>
        </a:solidFill>
        <a:latin typeface="Noto Sans S Chinese Medium"/>
        <a:ea typeface="Noto Sans S Chinese Medium"/>
        <a:cs typeface="Noto Sans S Chinese Medium"/>
      </a:defRPr>
    </a:lvl3pPr>
    <a:lvl4pPr marL="1028700" algn="l" defTabSz="685800" rtl="0" eaLnBrk="1" latinLnBrk="0" hangingPunct="1">
      <a:defRPr sz="900" kern="1200">
        <a:solidFill>
          <a:schemeClr val="tx1"/>
        </a:solidFill>
        <a:latin typeface="Noto Sans S Chinese Medium"/>
        <a:ea typeface="Noto Sans S Chinese Medium"/>
        <a:cs typeface="Noto Sans S Chinese Medium"/>
      </a:defRPr>
    </a:lvl4pPr>
    <a:lvl5pPr marL="1371600" algn="l" defTabSz="685800" rtl="0" eaLnBrk="1" latinLnBrk="0" hangingPunct="1">
      <a:defRPr sz="900" kern="1200">
        <a:solidFill>
          <a:schemeClr val="tx1"/>
        </a:solidFill>
        <a:latin typeface="Noto Sans S Chinese Medium"/>
        <a:ea typeface="Noto Sans S Chinese Medium"/>
        <a:cs typeface="Noto Sans S Chinese Medium"/>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4</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33</a:t>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34</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48</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49</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50</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70</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71</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71AB7A37-B852-49AB-B2E2-96296AB21F67}" type="datetimeFigureOut">
              <a:rPr lang="zh-CN" altLang="en-US" smtClean="0"/>
              <a:t>2023/5/31</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350094844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fld id="{71AB7A37-B852-49AB-B2E2-96296AB21F67}" type="datetimeFigureOut">
              <a:rPr lang="zh-CN" altLang="en-US" smtClean="0"/>
              <a:t>2023/5/31</a:t>
            </a:fld>
            <a:endParaRPr lang="zh-CN" altLang="en-US" dirty="0"/>
          </a:p>
        </p:txBody>
      </p:sp>
      <p:sp>
        <p:nvSpPr>
          <p:cNvPr id="10" name="页脚占位符 4"/>
          <p:cNvSpPr>
            <a:spLocks noGrp="1" noChangeArrowheads="1"/>
          </p:cNvSpPr>
          <p:nvPr>
            <p:ph type="ftr" idx="11"/>
          </p:nvPr>
        </p:nvSpPr>
        <p:spPr/>
        <p:txBody>
          <a:bodyPr/>
          <a:lstStyle/>
          <a:p>
            <a:endParaRPr lang="zh-CN" altLang="en-US" dirty="0"/>
          </a:p>
        </p:txBody>
      </p:sp>
      <p:sp>
        <p:nvSpPr>
          <p:cNvPr id="11"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55770490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888F8D02-9041-4C59-BC62-13DE0E5C6713}" type="slidenum">
              <a:rPr lang="zh-CN" altLang="en-US" smtClean="0"/>
              <a:t>‹#›</a:t>
            </a:fld>
            <a:endParaRPr lang="zh-CN" altLang="en-US" dirty="0"/>
          </a:p>
        </p:txBody>
      </p:sp>
      <p:sp>
        <p:nvSpPr>
          <p:cNvPr id="7" name="日期占位符 1"/>
          <p:cNvSpPr>
            <a:spLocks noGrp="1"/>
          </p:cNvSpPr>
          <p:nvPr>
            <p:ph type="dt" idx="11"/>
          </p:nvPr>
        </p:nvSpPr>
        <p:spPr/>
        <p:txBody>
          <a:bodyPr/>
          <a:lstStyle/>
          <a:p>
            <a:fld id="{71AB7A37-B852-49AB-B2E2-96296AB21F67}" type="datetimeFigureOut">
              <a:rPr lang="zh-CN" altLang="en-US" smtClean="0"/>
              <a:t>2023/5/31</a:t>
            </a:fld>
            <a:endParaRPr lang="zh-CN" altLang="en-US" dirty="0"/>
          </a:p>
        </p:txBody>
      </p:sp>
      <p:sp>
        <p:nvSpPr>
          <p:cNvPr id="8" name="页脚占位符 2"/>
          <p:cNvSpPr>
            <a:spLocks noGrp="1"/>
          </p:cNvSpPr>
          <p:nvPr>
            <p:ph type="ftr" idx="12"/>
          </p:nvPr>
        </p:nvSpPr>
        <p:spPr/>
        <p:txBody>
          <a:bodyPr/>
          <a:lstStyle/>
          <a:p>
            <a:endParaRPr lang="zh-CN" altLang="en-US" dirty="0"/>
          </a:p>
        </p:txBody>
      </p:sp>
    </p:spTree>
    <p:extLst>
      <p:ext uri="{BB962C8B-B14F-4D97-AF65-F5344CB8AC3E}">
        <p14:creationId xmlns:p14="http://schemas.microsoft.com/office/powerpoint/2010/main" val="16196038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92554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2906683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1323613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2936688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378193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2434684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3714983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410490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71AB7A37-B852-49AB-B2E2-96296AB21F67}" type="datetimeFigureOut">
              <a:rPr lang="zh-CN" altLang="en-US" smtClean="0"/>
              <a:t>2023/5/31</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11291317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4099110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33983334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1426880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589371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62489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5183293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4040579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701055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2734620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3595309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71AB7A37-B852-49AB-B2E2-96296AB21F67}" type="datetimeFigureOut">
              <a:rPr lang="zh-CN" altLang="en-US" smtClean="0"/>
              <a:t>2023/5/31</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87396293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19405581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1799286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40667497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3001040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32409631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4219554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424543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4"/>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39356902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3138851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9"/>
            <a:ext cx="7772400" cy="1125537"/>
          </a:xfrm>
        </p:spPr>
        <p:txBody>
          <a:bodyPr anchor="b"/>
          <a:lstStyle>
            <a:lvl1pPr marL="0" lvl="0" indent="0">
              <a:buNone/>
              <a:defRPr sz="2000"/>
            </a:lvl1pPr>
            <a:lvl2pPr marL="609585" lvl="1" indent="0">
              <a:buNone/>
              <a:defRPr sz="1800"/>
            </a:lvl2pPr>
            <a:lvl3pPr marL="1219170" lvl="2" indent="0">
              <a:buNone/>
              <a:defRPr sz="1600"/>
            </a:lvl3pPr>
            <a:lvl4pPr marL="1828754" lvl="3" indent="0">
              <a:buNone/>
              <a:defRPr sz="1400"/>
            </a:lvl4pPr>
            <a:lvl5pPr marL="2438339" lvl="4" indent="0">
              <a:buNone/>
              <a:defRPr sz="1400"/>
            </a:lvl5pPr>
            <a:lvl6pPr marL="3047924" lvl="5" indent="0">
              <a:buNone/>
              <a:defRPr sz="1400"/>
            </a:lvl6pPr>
            <a:lvl7pPr marL="3657509" lvl="6" indent="0">
              <a:buNone/>
              <a:defRPr sz="1400"/>
            </a:lvl7pPr>
            <a:lvl8pPr marL="4267093" lvl="7" indent="0">
              <a:buNone/>
              <a:defRPr sz="1400"/>
            </a:lvl8pPr>
            <a:lvl9pPr marL="4876678"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99523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fld id="{71AB7A37-B852-49AB-B2E2-96296AB21F67}" type="datetimeFigureOut">
              <a:rPr lang="zh-CN" altLang="en-US" smtClean="0"/>
              <a:t>2023/5/31</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62794717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7251700" y="161926"/>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sz="18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19683595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sz="1800">
              <a:solidFill>
                <a:srgbClr val="C00000"/>
              </a:solidFill>
            </a:endParaRPr>
          </a:p>
        </p:txBody>
      </p:sp>
      <p:pic>
        <p:nvPicPr>
          <p:cNvPr id="3" name="图片 7"/>
          <p:cNvPicPr>
            <a:picLocks noChangeAspect="1" noChangeArrowheads="1"/>
          </p:cNvPicPr>
          <p:nvPr/>
        </p:nvPicPr>
        <p:blipFill>
          <a:blip r:embed="rId2"/>
          <a:srcRect t="4836" b="29471"/>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1087640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1"/>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6" y="598489"/>
            <a:ext cx="8353425" cy="407323"/>
          </a:xfrm>
          <a:prstGeom prst="rect">
            <a:avLst/>
          </a:prstGeom>
        </p:spPr>
        <p:txBody>
          <a:bodyPr>
            <a:spAutoFit/>
          </a:bodyPr>
          <a:lstStyle/>
          <a:p>
            <a:pPr marL="342892" indent="-342892"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29274357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1"/>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6" y="598489"/>
            <a:ext cx="8353425" cy="407323"/>
          </a:xfrm>
          <a:prstGeom prst="rect">
            <a:avLst/>
          </a:prstGeom>
        </p:spPr>
        <p:txBody>
          <a:bodyPr>
            <a:spAutoFit/>
          </a:bodyPr>
          <a:lstStyle/>
          <a:p>
            <a:pPr marL="342892" indent="-342892"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3955849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1"/>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6" y="598489"/>
            <a:ext cx="8353425" cy="407323"/>
          </a:xfrm>
          <a:prstGeom prst="rect">
            <a:avLst/>
          </a:prstGeom>
        </p:spPr>
        <p:txBody>
          <a:bodyPr>
            <a:spAutoFit/>
          </a:bodyPr>
          <a:lstStyle/>
          <a:p>
            <a:pPr marL="342892" indent="-342892"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785454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0"/>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41065384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0"/>
          <p:cNvPicPr>
            <a:picLocks noChangeAspect="1" noChangeArrowheads="1"/>
          </p:cNvPicPr>
          <p:nvPr/>
        </p:nvPicPr>
        <p:blipFill>
          <a:blip r:embed="rId2"/>
          <a:stretch/>
        </p:blipFill>
        <p:spPr>
          <a:xfrm>
            <a:off x="6689726" y="4778375"/>
            <a:ext cx="1266825" cy="3429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20978017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sz="1800">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sz="1800">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sz="1800">
              <a:solidFill>
                <a:schemeClr val="lt1"/>
              </a:solidFill>
            </a:endParaRPr>
          </a:p>
        </p:txBody>
      </p:sp>
      <p:pic>
        <p:nvPicPr>
          <p:cNvPr id="5" name="Picture 5"/>
          <p:cNvPicPr>
            <a:picLocks noChangeAspect="1" noChangeArrowheads="1"/>
          </p:cNvPicPr>
          <p:nvPr/>
        </p:nvPicPr>
        <p:blipFill>
          <a:blip r:embed="rId2"/>
          <a:srcRect t="70982"/>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333068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9"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0451239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274638" y="458152"/>
            <a:ext cx="8594725"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7118350" y="63513"/>
            <a:ext cx="1779588" cy="394097"/>
          </a:xfrm>
          <a:prstGeom prst="rect">
            <a:avLst/>
          </a:prstGeom>
          <a:noFill/>
          <a:ln>
            <a:noFill/>
          </a:ln>
        </p:spPr>
      </p:pic>
      <p:pic>
        <p:nvPicPr>
          <p:cNvPr id="3076" name="Picture 2"/>
          <p:cNvPicPr>
            <a:picLocks noChangeAspect="1"/>
          </p:cNvPicPr>
          <p:nvPr/>
        </p:nvPicPr>
        <p:blipFill>
          <a:blip r:embed="rId3"/>
          <a:srcRect t="13902" b="15382"/>
          <a:stretch/>
        </p:blipFill>
        <p:spPr>
          <a:xfrm>
            <a:off x="0" y="2903935"/>
            <a:ext cx="8807450" cy="1701403"/>
          </a:xfrm>
          <a:prstGeom prst="rect">
            <a:avLst/>
          </a:prstGeom>
          <a:noFill/>
          <a:ln>
            <a:noFill/>
          </a:ln>
        </p:spPr>
      </p:pic>
      <p:sp>
        <p:nvSpPr>
          <p:cNvPr id="123906" name="Rectangle 2"/>
          <p:cNvSpPr>
            <a:spLocks noGrp="1" noChangeArrowheads="1"/>
          </p:cNvSpPr>
          <p:nvPr>
            <p:ph type="ctrTitle"/>
          </p:nvPr>
        </p:nvSpPr>
        <p:spPr>
          <a:xfrm>
            <a:off x="255270" y="629365"/>
            <a:ext cx="7772400" cy="1102519"/>
          </a:xfrm>
        </p:spPr>
        <p:txBody>
          <a:bodyPr/>
          <a:lstStyle>
            <a:lvl1pPr lvl="0">
              <a:defRPr sz="27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684213" y="2409825"/>
            <a:ext cx="7775575" cy="540544"/>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1100076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fld id="{71AB7A37-B852-49AB-B2E2-96296AB21F67}" type="datetimeFigureOut">
              <a:rPr lang="zh-CN" altLang="en-US" smtClean="0"/>
              <a:t>2023/5/31</a:t>
            </a:fld>
            <a:endParaRPr lang="zh-CN" altLang="en-US" dirty="0"/>
          </a:p>
        </p:txBody>
      </p:sp>
      <p:sp>
        <p:nvSpPr>
          <p:cNvPr id="5" name="页脚占位符 3"/>
          <p:cNvSpPr>
            <a:spLocks noGrp="1"/>
          </p:cNvSpPr>
          <p:nvPr>
            <p:ph type="ftr" idx="11"/>
          </p:nvPr>
        </p:nvSpPr>
        <p:spPr/>
        <p:txBody>
          <a:bodyPr/>
          <a:lstStyle/>
          <a:p>
            <a:endParaRPr lang="zh-CN" altLang="en-US" dirty="0"/>
          </a:p>
        </p:txBody>
      </p:sp>
      <p:sp>
        <p:nvSpPr>
          <p:cNvPr id="6" name="灯片编号占位符 4"/>
          <p:cNvSpPr>
            <a:spLocks noGrp="1"/>
          </p:cNvSpPr>
          <p:nvPr>
            <p:ph type="sldNum"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4110600836"/>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28691095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182563" y="1021080"/>
            <a:ext cx="8686800" cy="3368278"/>
          </a:xfrm>
        </p:spPr>
        <p:txBody>
          <a:bodyPr vert="horz" wrap="square" lIns="91440" tIns="45720" rIns="91440" bIns="45720" numCol="1" anchor="t" anchorCtr="0"/>
          <a:lstStyle/>
          <a:p>
            <a:pPr marL="173355" lvl="0" indent="-173355" algn="l" defTabSz="914400">
              <a:lnSpc>
                <a:spcPct val="100000"/>
              </a:lnSpc>
              <a:spcBef>
                <a:spcPct val="20000"/>
              </a:spcBef>
              <a:spcAft>
                <a:spcPct val="0"/>
              </a:spcAft>
              <a:buClr>
                <a:schemeClr val="accent1"/>
              </a:buClr>
              <a:buSzPct val="60000"/>
              <a:buFont typeface="Wingdings" charset="2"/>
              <a:buChar char="n"/>
            </a:pPr>
            <a:r>
              <a:rPr lang="zh-CN" altLang="en-US" sz="1200" b="0" i="0" u="none" strike="noStrike" kern="0" spc="0" baseline="0">
                <a:ln>
                  <a:noFill/>
                </a:ln>
                <a:solidFill>
                  <a:schemeClr val="tx1"/>
                </a:solidFill>
                <a:effectLst/>
                <a:latin typeface="Arial"/>
                <a:ea typeface="宋体"/>
              </a:rPr>
              <a:t>单击图标添加表格</a:t>
            </a:r>
            <a:endParaRPr lang="zh-CN" sz="1200" b="0" i="0" u="none" strike="noStrike" kern="0" spc="0" baseline="0">
              <a:ln>
                <a:noFill/>
              </a:ln>
              <a:solidFill>
                <a:schemeClr val="tx1"/>
              </a:solidFill>
              <a:effectLst/>
              <a:latin typeface="Arial"/>
              <a:ea typeface="宋体"/>
            </a:endParaRPr>
          </a:p>
        </p:txBody>
      </p:sp>
      <p:sp>
        <p:nvSpPr>
          <p:cNvPr id="9" name="燕尾形 5"/>
          <p:cNvSpPr/>
          <p:nvPr/>
        </p:nvSpPr>
        <p:spPr>
          <a:xfrm>
            <a:off x="285274" y="65246"/>
            <a:ext cx="3840956" cy="313372"/>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200" b="1">
              <a:solidFill>
                <a:srgbClr val="FFFFFF"/>
              </a:solidFill>
              <a:latin typeface="微软雅黑"/>
              <a:ea typeface="微软雅黑"/>
            </a:endParaRPr>
          </a:p>
        </p:txBody>
      </p:sp>
      <p:sp>
        <p:nvSpPr>
          <p:cNvPr id="2" name="文本框 1"/>
          <p:cNvSpPr txBox="1"/>
          <p:nvPr/>
        </p:nvSpPr>
        <p:spPr>
          <a:xfrm>
            <a:off x="535780" y="91172"/>
            <a:ext cx="1821656" cy="276999"/>
          </a:xfrm>
          <a:prstGeom prst="rect">
            <a:avLst/>
          </a:prstGeom>
          <a:noFill/>
        </p:spPr>
        <p:txBody>
          <a:bodyPr wrap="square">
            <a:spAutoFit/>
          </a:bodyPr>
          <a:lstStyle/>
          <a:p>
            <a:pPr marL="0" lvl="0" indent="0" algn="l" defTabSz="914400">
              <a:lnSpc>
                <a:spcPct val="100000"/>
              </a:lnSpc>
              <a:spcBef>
                <a:spcPts val="0"/>
              </a:spcBef>
              <a:spcAft>
                <a:spcPts val="0"/>
              </a:spcAft>
              <a:tabLst/>
            </a:pPr>
            <a:r>
              <a:rPr lang="zh-CN" sz="1350">
                <a:latin typeface="OPPOSans B"/>
                <a:ea typeface="OPPOSans B"/>
              </a:rPr>
              <a:t>联合实验室进展</a:t>
            </a:r>
          </a:p>
        </p:txBody>
      </p:sp>
    </p:spTree>
    <p:extLst>
      <p:ext uri="{BB962C8B-B14F-4D97-AF65-F5344CB8AC3E}">
        <p14:creationId xmlns:p14="http://schemas.microsoft.com/office/powerpoint/2010/main" val="2501408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2" y="4795838"/>
            <a:ext cx="3307556" cy="219075"/>
          </a:xfrm>
        </p:spPr>
        <p:txBody>
          <a:bodyPr>
            <a:normAutofit/>
          </a:bodyPr>
          <a:lstStyle>
            <a:lvl1pPr lvl="0">
              <a:defRPr sz="712"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2821762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smtClean="0"/>
              <a:t>‹#›</a:t>
            </a:fld>
            <a:endParaRPr lang="zh-CN"/>
          </a:p>
        </p:txBody>
      </p:sp>
    </p:spTree>
    <p:extLst>
      <p:ext uri="{BB962C8B-B14F-4D97-AF65-F5344CB8AC3E}">
        <p14:creationId xmlns:p14="http://schemas.microsoft.com/office/powerpoint/2010/main" val="238554089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smtClean="0"/>
              <a:t>‹#›</a:t>
            </a:fld>
            <a:endParaRPr lang="zh-CN"/>
          </a:p>
        </p:txBody>
      </p:sp>
    </p:spTree>
    <p:extLst>
      <p:ext uri="{BB962C8B-B14F-4D97-AF65-F5344CB8AC3E}">
        <p14:creationId xmlns:p14="http://schemas.microsoft.com/office/powerpoint/2010/main" val="22687132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smtClean="0"/>
              <a:t>‹#›</a:t>
            </a:fld>
            <a:endParaRPr lang="zh-CN"/>
          </a:p>
        </p:txBody>
      </p:sp>
    </p:spTree>
    <p:extLst>
      <p:ext uri="{BB962C8B-B14F-4D97-AF65-F5344CB8AC3E}">
        <p14:creationId xmlns:p14="http://schemas.microsoft.com/office/powerpoint/2010/main" val="48276194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smtClean="0"/>
              <a:t>‹#›</a:t>
            </a:fld>
            <a:endParaRPr lang="zh-CN"/>
          </a:p>
        </p:txBody>
      </p:sp>
    </p:spTree>
    <p:extLst>
      <p:ext uri="{BB962C8B-B14F-4D97-AF65-F5344CB8AC3E}">
        <p14:creationId xmlns:p14="http://schemas.microsoft.com/office/powerpoint/2010/main" val="396661241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smtClean="0"/>
              <a:t>‹#›</a:t>
            </a:fld>
            <a:endParaRPr lang="zh-CN"/>
          </a:p>
        </p:txBody>
      </p:sp>
    </p:spTree>
    <p:extLst>
      <p:ext uri="{BB962C8B-B14F-4D97-AF65-F5344CB8AC3E}">
        <p14:creationId xmlns:p14="http://schemas.microsoft.com/office/powerpoint/2010/main" val="458725323"/>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883A6C07-9EDB-4B3A-AD58-C7D51F73B003}" type="slidenum">
              <a:rPr lang="zh-CN" smtClean="0"/>
              <a:t>‹#›</a:t>
            </a:fld>
            <a:endParaRPr lang="zh-CN"/>
          </a:p>
        </p:txBody>
      </p:sp>
    </p:spTree>
    <p:extLst>
      <p:ext uri="{BB962C8B-B14F-4D97-AF65-F5344CB8AC3E}">
        <p14:creationId xmlns:p14="http://schemas.microsoft.com/office/powerpoint/2010/main" val="173254090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4DED7C9A-4F0D-47BC-AF77-0547D6F96158}" type="slidenum">
              <a:rPr lang="zh-CN" smtClean="0"/>
              <a:t>‹#›</a:t>
            </a:fld>
            <a:endParaRPr lang="zh-CN"/>
          </a:p>
        </p:txBody>
      </p:sp>
    </p:spTree>
    <p:extLst>
      <p:ext uri="{BB962C8B-B14F-4D97-AF65-F5344CB8AC3E}">
        <p14:creationId xmlns:p14="http://schemas.microsoft.com/office/powerpoint/2010/main" val="56202770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fld id="{71AB7A37-B852-49AB-B2E2-96296AB21F67}" type="datetimeFigureOut">
              <a:rPr lang="zh-CN" altLang="en-US" smtClean="0"/>
              <a:t>2023/5/31</a:t>
            </a:fld>
            <a:endParaRPr lang="zh-CN" altLang="en-US" dirty="0"/>
          </a:p>
        </p:txBody>
      </p:sp>
      <p:sp>
        <p:nvSpPr>
          <p:cNvPr id="11" name="页脚占位符 4"/>
          <p:cNvSpPr>
            <a:spLocks noGrp="1" noChangeArrowheads="1"/>
          </p:cNvSpPr>
          <p:nvPr>
            <p:ph type="ftr" idx="11"/>
          </p:nvPr>
        </p:nvSpPr>
        <p:spPr/>
        <p:txBody>
          <a:bodyPr/>
          <a:lstStyle/>
          <a:p>
            <a:endParaRPr lang="zh-CN" altLang="en-US" dirty="0"/>
          </a:p>
        </p:txBody>
      </p:sp>
      <p:sp>
        <p:nvSpPr>
          <p:cNvPr id="12"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766532579"/>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9D97B3BD-D961-435A-93B1-A26A91F30FA4}" type="slidenum">
              <a:rPr lang="zh-CN" smtClean="0"/>
              <a:t>‹#›</a:t>
            </a:fld>
            <a:endParaRPr lang="zh-CN"/>
          </a:p>
        </p:txBody>
      </p:sp>
    </p:spTree>
    <p:extLst>
      <p:ext uri="{BB962C8B-B14F-4D97-AF65-F5344CB8AC3E}">
        <p14:creationId xmlns:p14="http://schemas.microsoft.com/office/powerpoint/2010/main" val="587095581"/>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F6F8CB0E-1047-45B3-A483-B357383901B7}" type="slidenum">
              <a:rPr lang="zh-CN" smtClean="0"/>
              <a:t>‹#›</a:t>
            </a:fld>
            <a:endParaRPr lang="zh-CN"/>
          </a:p>
        </p:txBody>
      </p:sp>
    </p:spTree>
    <p:extLst>
      <p:ext uri="{BB962C8B-B14F-4D97-AF65-F5344CB8AC3E}">
        <p14:creationId xmlns:p14="http://schemas.microsoft.com/office/powerpoint/2010/main" val="290808411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66F33EAD-2DC5-41E2-896F-501C4377D94D}" type="slidenum">
              <a:rPr lang="zh-CN" smtClean="0"/>
              <a:t>‹#›</a:t>
            </a:fld>
            <a:endParaRPr lang="zh-CN"/>
          </a:p>
        </p:txBody>
      </p:sp>
    </p:spTree>
    <p:extLst>
      <p:ext uri="{BB962C8B-B14F-4D97-AF65-F5344CB8AC3E}">
        <p14:creationId xmlns:p14="http://schemas.microsoft.com/office/powerpoint/2010/main" val="3960344628"/>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7C93EA4F-178C-467C-B1FF-D68F333791C3}" type="slidenum">
              <a:rPr lang="ko-KR" smtClean="0"/>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262701593"/>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341903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灯片编号占位符 5"/>
          <p:cNvSpPr>
            <a:spLocks noGrp="1"/>
          </p:cNvSpPr>
          <p:nvPr>
            <p:ph type="sldNum" sz="quarter" idx="12"/>
          </p:nvPr>
        </p:nvSpPr>
        <p:spPr/>
        <p:txBody>
          <a:bodyPr/>
          <a:lstStyle/>
          <a:p>
            <a:fld id="{0001CEEB-A90F-485C-AE8C-156144623D40}" type="slidenum">
              <a:rPr lang="zh-CN" smtClean="0"/>
              <a:t>‹#›</a:t>
            </a:fld>
            <a:endParaRPr lang="zh-CN"/>
          </a:p>
        </p:txBody>
      </p:sp>
    </p:spTree>
    <p:extLst>
      <p:ext uri="{BB962C8B-B14F-4D97-AF65-F5344CB8AC3E}">
        <p14:creationId xmlns:p14="http://schemas.microsoft.com/office/powerpoint/2010/main" val="39282742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灯片编号占位符 5"/>
          <p:cNvSpPr>
            <a:spLocks noGrp="1"/>
          </p:cNvSpPr>
          <p:nvPr>
            <p:ph type="sldNum" sz="quarter" idx="12"/>
          </p:nvPr>
        </p:nvSpPr>
        <p:spPr/>
        <p:txBody>
          <a:bodyPr/>
          <a:lstStyle/>
          <a:p>
            <a:fld id="{A7559D99-9A5D-4A61-8EB7-7885AF8C4EBC}" type="slidenum">
              <a:rPr lang="zh-CN" smtClean="0"/>
              <a:t>‹#›</a:t>
            </a:fld>
            <a:endParaRPr lang="zh-CN"/>
          </a:p>
        </p:txBody>
      </p:sp>
    </p:spTree>
    <p:extLst>
      <p:ext uri="{BB962C8B-B14F-4D97-AF65-F5344CB8AC3E}">
        <p14:creationId xmlns:p14="http://schemas.microsoft.com/office/powerpoint/2010/main" val="25493601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灯片编号占位符 5"/>
          <p:cNvSpPr>
            <a:spLocks noGrp="1"/>
          </p:cNvSpPr>
          <p:nvPr>
            <p:ph type="sldNum" sz="quarter" idx="12"/>
          </p:nvPr>
        </p:nvSpPr>
        <p:spPr/>
        <p:txBody>
          <a:bodyPr/>
          <a:lstStyle/>
          <a:p>
            <a:fld id="{AF9BF170-B5AD-4FBF-BA82-72ED7F4D36FE}" type="slidenum">
              <a:rPr lang="zh-CN" smtClean="0"/>
              <a:t>‹#›</a:t>
            </a:fld>
            <a:endParaRPr lang="zh-CN"/>
          </a:p>
        </p:txBody>
      </p:sp>
    </p:spTree>
    <p:extLst>
      <p:ext uri="{BB962C8B-B14F-4D97-AF65-F5344CB8AC3E}">
        <p14:creationId xmlns:p14="http://schemas.microsoft.com/office/powerpoint/2010/main" val="12210301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2023/5/31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3425427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1AB7A37-B852-49AB-B2E2-96296AB21F67}" type="datetimeFigureOut">
              <a:rPr lang="zh-CN" altLang="en-US" smtClean="0"/>
              <a:t>2023/5/31</a:t>
            </a:fld>
            <a:endParaRPr lang="zh-CN" altLang="en-US" dirty="0"/>
          </a:p>
        </p:txBody>
      </p:sp>
      <p:sp>
        <p:nvSpPr>
          <p:cNvPr id="8" name="页脚占位符 7"/>
          <p:cNvSpPr>
            <a:spLocks noGrp="1"/>
          </p:cNvSpPr>
          <p:nvPr>
            <p:ph type="ftr" sz="quarter" idx="11"/>
          </p:nvPr>
        </p:nvSpPr>
        <p:spPr/>
        <p:txBody>
          <a:bodyPr/>
          <a:lstStyle/>
          <a:p>
            <a:endParaRPr lang="zh-CN" altLang="en-US" dirty="0"/>
          </a:p>
        </p:txBody>
      </p:sp>
      <p:sp>
        <p:nvSpPr>
          <p:cNvPr id="9" name="灯片编号占位符 8"/>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769834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fld id="{71AB7A37-B852-49AB-B2E2-96296AB21F67}" type="datetimeFigureOut">
              <a:rPr lang="zh-CN" altLang="en-US" smtClean="0"/>
              <a:t>2023/5/31</a:t>
            </a:fld>
            <a:endParaRPr lang="zh-CN" altLang="en-US" dirty="0"/>
          </a:p>
        </p:txBody>
      </p:sp>
      <p:sp>
        <p:nvSpPr>
          <p:cNvPr id="11" name="页脚占位符 4"/>
          <p:cNvSpPr>
            <a:spLocks noGrp="1" noChangeArrowheads="1"/>
          </p:cNvSpPr>
          <p:nvPr>
            <p:ph type="ftr" idx="11"/>
          </p:nvPr>
        </p:nvSpPr>
        <p:spPr/>
        <p:txBody>
          <a:bodyPr/>
          <a:lstStyle/>
          <a:p>
            <a:endParaRPr lang="zh-CN" altLang="en-US" dirty="0"/>
          </a:p>
        </p:txBody>
      </p:sp>
      <p:sp>
        <p:nvSpPr>
          <p:cNvPr id="12"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659411267"/>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AB7A37-B852-49AB-B2E2-96296AB21F67}" type="datetimeFigureOut">
              <a:rPr lang="zh-CN" altLang="en-US" smtClean="0"/>
              <a:t>2023/5/31</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5342641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p>
        </p:txBody>
      </p:sp>
      <p:sp>
        <p:nvSpPr>
          <p:cNvPr id="3" name="页脚占位符 2"/>
          <p:cNvSpPr>
            <a:spLocks noGrp="1"/>
          </p:cNvSpPr>
          <p:nvPr>
            <p:ph type="ftr" sz="quarter" idx="11"/>
          </p:nvPr>
        </p:nvSpPr>
        <p:spPr/>
        <p:txBody>
          <a:bodyPr/>
          <a:lstStyle/>
          <a:p>
            <a:endParaRPr lang="zh-CN"/>
          </a:p>
        </p:txBody>
      </p:sp>
      <p:sp>
        <p:nvSpPr>
          <p:cNvPr id="4" name="灯片编号占位符 3"/>
          <p:cNvSpPr>
            <a:spLocks noGrp="1"/>
          </p:cNvSpPr>
          <p:nvPr>
            <p:ph type="sldNum" sz="quarter" idx="12"/>
          </p:nvPr>
        </p:nvSpPr>
        <p:spPr/>
        <p:txBody>
          <a:bodyPr/>
          <a:lstStyle/>
          <a:p>
            <a:fld id="{2509BB81-9252-4C6E-825A-881E3F96F2BC}" type="slidenum">
              <a:rPr lang="zh-CN" smtClean="0"/>
              <a:t>‹#›</a:t>
            </a:fld>
            <a:endParaRPr lang="zh-CN"/>
          </a:p>
        </p:txBody>
      </p:sp>
    </p:spTree>
    <p:extLst>
      <p:ext uri="{BB962C8B-B14F-4D97-AF65-F5344CB8AC3E}">
        <p14:creationId xmlns:p14="http://schemas.microsoft.com/office/powerpoint/2010/main" val="23113150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2023/5/31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2200775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2023/5/31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10023494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2023/5/31</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36225616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2023/5/31</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2619396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s">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1AB7A37-B852-49AB-B2E2-96296AB21F67}" type="datetimeFigureOut">
              <a:rPr lang="zh-CN" altLang="en-US" smtClean="0"/>
              <a:t>2023/5/31</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888F8D02-9041-4C59-BC62-13DE0E5C6713}" type="slidenum">
              <a:rPr lang="zh-CN" altLang="en-US" smtClean="0"/>
              <a:t>‹#›</a:t>
            </a:fld>
            <a:endParaRPr lang="zh-CN" altLang="en-US" dirty="0"/>
          </a:p>
        </p:txBody>
      </p:sp>
      <p:cxnSp>
        <p:nvCxnSpPr>
          <p:cNvPr id="9" name="直接连接符 8">
            <a:extLst>
              <a:ext uri="{FF2B5EF4-FFF2-40B4-BE49-F238E27FC236}">
                <a16:creationId xmlns:a16="http://schemas.microsoft.com/office/drawing/2014/main" id="{E7F0E336-246C-4B97-8F62-DAAFDFC83DD5}"/>
              </a:ext>
            </a:extLst>
          </p:cNvPr>
          <p:cNvCxnSpPr>
            <a:cxnSpLocks/>
          </p:cNvCxnSpPr>
          <p:nvPr/>
        </p:nvCxnSpPr>
        <p:spPr>
          <a:xfrm>
            <a:off x="2773017" y="2457989"/>
            <a:ext cx="356317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2893422" y="1765492"/>
            <a:ext cx="3298372" cy="715581"/>
          </a:xfrm>
          <a:prstGeom prst="rect">
            <a:avLst/>
          </a:prstGeom>
          <a:noFill/>
        </p:spPr>
        <p:txBody>
          <a:bodyPr wrap="square" rtlCol="0">
            <a:spAutoFit/>
          </a:bodyPr>
          <a:lstStyle/>
          <a:p>
            <a:pPr algn="ctr"/>
            <a:r>
              <a:rPr lang="en-US" altLang="zh-CN" sz="4050" dirty="0">
                <a:latin typeface="Times New Roman" panose="02020603050405020304" pitchFamily="18" charset="0"/>
                <a:cs typeface="Times New Roman" panose="02020603050405020304" pitchFamily="18" charset="0"/>
              </a:rPr>
              <a:t>Thanks</a:t>
            </a:r>
            <a:endParaRPr lang="zh-CN" altLang="en-US" sz="4050" dirty="0">
              <a:latin typeface="Times New Roman" panose="02020603050405020304" pitchFamily="18" charset="0"/>
              <a:cs typeface="Times New Roman" panose="02020603050405020304" pitchFamily="18" charset="0"/>
            </a:endParaRPr>
          </a:p>
        </p:txBody>
      </p:sp>
      <p:sp>
        <p:nvSpPr>
          <p:cNvPr id="15" name="文本占位符 20"/>
          <p:cNvSpPr>
            <a:spLocks noGrp="1"/>
          </p:cNvSpPr>
          <p:nvPr>
            <p:ph type="body" sz="quarter" idx="15" hasCustomPrompt="1"/>
          </p:nvPr>
        </p:nvSpPr>
        <p:spPr>
          <a:xfrm>
            <a:off x="2956643" y="2654337"/>
            <a:ext cx="3171930" cy="273878"/>
          </a:xfrm>
          <a:prstGeom prst="rect">
            <a:avLst/>
          </a:prstGeom>
        </p:spPr>
        <p:txBody>
          <a:bodyPr/>
          <a:lstStyle>
            <a:lvl1pPr marL="0" indent="0" algn="ctr">
              <a:buNone/>
              <a:defRPr lang="en-US" altLang="zh-CN" sz="1500" kern="1200" baseline="0" dirty="0" smtClean="0">
                <a:solidFill>
                  <a:schemeClr val="tx1"/>
                </a:solidFill>
                <a:latin typeface="Times New Roman" panose="02020603050405020304" pitchFamily="18" charset="0"/>
                <a:ea typeface="仿宋" panose="02010609060101010101" pitchFamily="49" charset="-122"/>
                <a:cs typeface="Times New Roman" panose="02020603050405020304" pitchFamily="18" charset="0"/>
              </a:defRPr>
            </a:lvl1pPr>
          </a:lstStyle>
          <a:p>
            <a:pPr lvl="0"/>
            <a:r>
              <a:rPr lang="en-US" altLang="zh-CN" dirty="0"/>
              <a:t>Speaker</a:t>
            </a:r>
            <a:endParaRPr lang="zh-CN" altLang="en-US" dirty="0"/>
          </a:p>
        </p:txBody>
      </p:sp>
      <p:sp>
        <p:nvSpPr>
          <p:cNvPr id="18" name="文本占位符 20"/>
          <p:cNvSpPr>
            <a:spLocks noGrp="1"/>
          </p:cNvSpPr>
          <p:nvPr>
            <p:ph type="body" sz="quarter" idx="16" hasCustomPrompt="1"/>
          </p:nvPr>
        </p:nvSpPr>
        <p:spPr>
          <a:xfrm>
            <a:off x="2489645" y="3013548"/>
            <a:ext cx="4105925" cy="273878"/>
          </a:xfrm>
          <a:prstGeom prst="rect">
            <a:avLst/>
          </a:prstGeom>
        </p:spPr>
        <p:txBody>
          <a:bodyPr/>
          <a:lstStyle>
            <a:lvl1pPr marL="0" indent="0" algn="ctr">
              <a:buNone/>
              <a:defRPr lang="en-US" altLang="zh-CN" sz="1500" kern="1200" baseline="0" dirty="0" smtClean="0">
                <a:solidFill>
                  <a:schemeClr val="tx1"/>
                </a:solidFill>
                <a:latin typeface="Times New Roman" panose="02020603050405020304" pitchFamily="18" charset="0"/>
                <a:ea typeface="仿宋" panose="02010609060101010101" pitchFamily="49" charset="-122"/>
                <a:cs typeface="Times New Roman" panose="02020603050405020304" pitchFamily="18" charset="0"/>
              </a:defRPr>
            </a:lvl1pPr>
          </a:lstStyle>
          <a:p>
            <a:pPr lvl="0"/>
            <a:r>
              <a:rPr lang="en-US" altLang="zh-CN" dirty="0"/>
              <a:t>Contact</a:t>
            </a:r>
            <a:endParaRPr lang="zh-CN" altLang="en-US" dirty="0"/>
          </a:p>
        </p:txBody>
      </p:sp>
      <p:cxnSp>
        <p:nvCxnSpPr>
          <p:cNvPr id="13" name="直接连接符 12">
            <a:extLst>
              <a:ext uri="{FF2B5EF4-FFF2-40B4-BE49-F238E27FC236}">
                <a16:creationId xmlns:a16="http://schemas.microsoft.com/office/drawing/2014/main" id="{1110DA11-B97D-47BC-A77E-A8202C06F4D5}"/>
              </a:ext>
            </a:extLst>
          </p:cNvPr>
          <p:cNvCxnSpPr>
            <a:cxnSpLocks/>
          </p:cNvCxnSpPr>
          <p:nvPr/>
        </p:nvCxnSpPr>
        <p:spPr>
          <a:xfrm>
            <a:off x="834887" y="409778"/>
            <a:ext cx="7424531" cy="0"/>
          </a:xfrm>
          <a:prstGeom prst="line">
            <a:avLst/>
          </a:prstGeom>
          <a:ln/>
        </p:spPr>
        <p:style>
          <a:lnRef idx="1">
            <a:schemeClr val="dk1"/>
          </a:lnRef>
          <a:fillRef idx="0">
            <a:schemeClr val="dk1"/>
          </a:fillRef>
          <a:effectRef idx="0">
            <a:schemeClr val="dk1"/>
          </a:effectRef>
          <a:fontRef idx="minor">
            <a:schemeClr val="tx1"/>
          </a:fontRef>
        </p:style>
      </p:cxnSp>
      <p:sp>
        <p:nvSpPr>
          <p:cNvPr id="14" name="文本占位符 20">
            <a:extLst>
              <a:ext uri="{FF2B5EF4-FFF2-40B4-BE49-F238E27FC236}">
                <a16:creationId xmlns:a16="http://schemas.microsoft.com/office/drawing/2014/main" id="{610C3C1F-1423-43F8-8F37-AD0BBF56334C}"/>
              </a:ext>
            </a:extLst>
          </p:cNvPr>
          <p:cNvSpPr>
            <a:spLocks noGrp="1"/>
          </p:cNvSpPr>
          <p:nvPr>
            <p:ph type="body" sz="quarter" idx="14" hasCustomPrompt="1"/>
          </p:nvPr>
        </p:nvSpPr>
        <p:spPr>
          <a:xfrm>
            <a:off x="834887" y="135900"/>
            <a:ext cx="7424531" cy="273878"/>
          </a:xfrm>
          <a:prstGeom prst="rect">
            <a:avLst/>
          </a:prstGeom>
        </p:spPr>
        <p:txBody>
          <a:bodyPr/>
          <a:lstStyle>
            <a:lvl1pPr marL="0" indent="0" algn="ctr">
              <a:buNone/>
              <a:defRPr lang="en-US" altLang="zh-CN" sz="1500" b="1" kern="1200" baseline="0" dirty="0" smtClean="0">
                <a:solidFill>
                  <a:schemeClr val="tx1"/>
                </a:solidFill>
                <a:latin typeface="Times New Roman" panose="02020603050405020304" pitchFamily="18" charset="0"/>
                <a:ea typeface="仿宋" panose="02010609060101010101" pitchFamily="49" charset="-122"/>
                <a:cs typeface="Times New Roman" panose="02020603050405020304" pitchFamily="18" charset="0"/>
              </a:defRPr>
            </a:lvl1pPr>
          </a:lstStyle>
          <a:p>
            <a:pPr lvl="0"/>
            <a:r>
              <a:rPr lang="en-US" altLang="zh-CN" dirty="0"/>
              <a:t>Main title</a:t>
            </a:r>
            <a:endParaRPr lang="zh-CN" altLang="en-US" dirty="0"/>
          </a:p>
        </p:txBody>
      </p:sp>
    </p:spTree>
    <p:extLst>
      <p:ext uri="{BB962C8B-B14F-4D97-AF65-F5344CB8AC3E}">
        <p14:creationId xmlns:p14="http://schemas.microsoft.com/office/powerpoint/2010/main" val="333193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fld id="{71AB7A37-B852-49AB-B2E2-96296AB21F67}" type="datetimeFigureOut">
              <a:rPr lang="zh-CN" altLang="en-US" smtClean="0"/>
              <a:t>2023/5/31</a:t>
            </a:fld>
            <a:endParaRPr lang="zh-CN" altLang="en-US" dirty="0"/>
          </a:p>
        </p:txBody>
      </p:sp>
      <p:sp>
        <p:nvSpPr>
          <p:cNvPr id="11" name="页脚占位符 4"/>
          <p:cNvSpPr>
            <a:spLocks noGrp="1" noChangeArrowheads="1"/>
          </p:cNvSpPr>
          <p:nvPr>
            <p:ph type="ftr" idx="11"/>
          </p:nvPr>
        </p:nvSpPr>
        <p:spPr/>
        <p:txBody>
          <a:bodyPr/>
          <a:lstStyle/>
          <a:p>
            <a:endParaRPr lang="zh-CN" altLang="en-US" dirty="0"/>
          </a:p>
        </p:txBody>
      </p:sp>
      <p:sp>
        <p:nvSpPr>
          <p:cNvPr id="12"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133176070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fld id="{71AB7A37-B852-49AB-B2E2-96296AB21F67}" type="datetimeFigureOut">
              <a:rPr lang="zh-CN" altLang="en-US" smtClean="0"/>
              <a:t>2023/5/31</a:t>
            </a:fld>
            <a:endParaRPr lang="zh-CN" altLang="en-US" dirty="0"/>
          </a:p>
        </p:txBody>
      </p:sp>
      <p:sp>
        <p:nvSpPr>
          <p:cNvPr id="10" name="页脚占位符 4"/>
          <p:cNvSpPr>
            <a:spLocks noGrp="1" noChangeArrowheads="1"/>
          </p:cNvSpPr>
          <p:nvPr>
            <p:ph type="ftr" idx="11"/>
          </p:nvPr>
        </p:nvSpPr>
        <p:spPr/>
        <p:txBody>
          <a:bodyPr/>
          <a:lstStyle/>
          <a:p>
            <a:endParaRPr lang="zh-CN" altLang="en-US" dirty="0"/>
          </a:p>
        </p:txBody>
      </p:sp>
      <p:sp>
        <p:nvSpPr>
          <p:cNvPr id="11"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5512992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fld id="{71AB7A37-B852-49AB-B2E2-96296AB21F67}" type="datetimeFigureOut">
              <a:rPr lang="zh-CN" altLang="en-US" smtClean="0"/>
              <a:t>2023/5/31</a:t>
            </a:fld>
            <a:endParaRPr lang="zh-CN" altLang="en-US" dirty="0"/>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ltLang="en-US" dirty="0"/>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9805233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txStyles>
    <p:titleStyle>
      <a:lvl1pPr lvl="0" algn="ctr" eaLnBrk="1" hangingPunct="1">
        <a:spcBef>
          <a:spcPct val="0"/>
        </a:spcBef>
        <a:spcAft>
          <a:spcPct val="0"/>
        </a:spcAft>
        <a:defRPr sz="4400">
          <a:solidFill>
            <a:schemeClr val="tx1"/>
          </a:solidFill>
          <a:latin typeface="Calibri"/>
          <a:ea typeface="宋体"/>
        </a:defRPr>
      </a:lvl1pPr>
      <a:lvl2pPr lvl="1" algn="ctr" eaLnBrk="1" hangingPunct="1">
        <a:spcBef>
          <a:spcPct val="0"/>
        </a:spcBef>
        <a:spcAft>
          <a:spcPct val="0"/>
        </a:spcAft>
        <a:defRPr sz="4400">
          <a:solidFill>
            <a:schemeClr val="tx1"/>
          </a:solidFill>
          <a:latin typeface="Calibri"/>
          <a:ea typeface="宋体"/>
        </a:defRPr>
      </a:lvl2pPr>
      <a:lvl3pPr lvl="2" algn="ctr" eaLnBrk="1" hangingPunct="1">
        <a:spcBef>
          <a:spcPct val="0"/>
        </a:spcBef>
        <a:spcAft>
          <a:spcPct val="0"/>
        </a:spcAft>
        <a:defRPr sz="4400">
          <a:solidFill>
            <a:schemeClr val="tx1"/>
          </a:solidFill>
          <a:latin typeface="Calibri"/>
          <a:ea typeface="宋体"/>
        </a:defRPr>
      </a:lvl3pPr>
      <a:lvl4pPr lvl="3" algn="ctr" eaLnBrk="1" hangingPunct="1">
        <a:spcBef>
          <a:spcPct val="0"/>
        </a:spcBef>
        <a:spcAft>
          <a:spcPct val="0"/>
        </a:spcAft>
        <a:defRPr sz="4400">
          <a:solidFill>
            <a:schemeClr val="tx1"/>
          </a:solidFill>
          <a:latin typeface="Calibri"/>
          <a:ea typeface="宋体"/>
        </a:defRPr>
      </a:lvl4pPr>
      <a:lvl5pPr lvl="4" algn="ctr" eaLnBrk="1" hangingPunct="1">
        <a:spcBef>
          <a:spcPct val="0"/>
        </a:spcBef>
        <a:spcAft>
          <a:spcPct val="0"/>
        </a:spcAft>
        <a:defRPr sz="4400">
          <a:solidFill>
            <a:schemeClr val="tx1"/>
          </a:solidFill>
          <a:latin typeface="Calibri"/>
          <a:ea typeface="宋体"/>
        </a:defRPr>
      </a:lvl5pPr>
      <a:lvl6pPr marL="457200" lvl="5" algn="ctr" eaLnBrk="1" hangingPunct="1">
        <a:spcBef>
          <a:spcPct val="0"/>
        </a:spcBef>
        <a:spcAft>
          <a:spcPct val="0"/>
        </a:spcAft>
        <a:defRPr sz="4400">
          <a:solidFill>
            <a:schemeClr val="tx1"/>
          </a:solidFill>
          <a:latin typeface="Calibri"/>
          <a:ea typeface="宋体"/>
        </a:defRPr>
      </a:lvl6pPr>
      <a:lvl7pPr marL="914400" lvl="6" algn="ctr" eaLnBrk="1" hangingPunct="1">
        <a:spcBef>
          <a:spcPct val="0"/>
        </a:spcBef>
        <a:spcAft>
          <a:spcPct val="0"/>
        </a:spcAft>
        <a:defRPr sz="4400">
          <a:solidFill>
            <a:schemeClr val="tx1"/>
          </a:solidFill>
          <a:latin typeface="Calibri"/>
          <a:ea typeface="宋体"/>
        </a:defRPr>
      </a:lvl7pPr>
      <a:lvl8pPr marL="1371600" lvl="7" algn="ctr" eaLnBrk="1" hangingPunct="1">
        <a:spcBef>
          <a:spcPct val="0"/>
        </a:spcBef>
        <a:spcAft>
          <a:spcPct val="0"/>
        </a:spcAft>
        <a:defRPr sz="4400">
          <a:solidFill>
            <a:schemeClr val="tx1"/>
          </a:solidFill>
          <a:latin typeface="Calibri"/>
          <a:ea typeface="宋体"/>
        </a:defRPr>
      </a:lvl8pPr>
      <a:lvl9pPr marL="1828800" lvl="8" algn="ctr" eaLnBrk="1" hangingPunct="1">
        <a:spcBef>
          <a:spcPct val="0"/>
        </a:spcBef>
        <a:spcAft>
          <a:spcPct val="0"/>
        </a:spcAft>
        <a:defRPr sz="4400">
          <a:solidFill>
            <a:schemeClr val="tx1"/>
          </a:solidFill>
          <a:latin typeface="Calibri"/>
          <a:ea typeface="宋体"/>
        </a:defRPr>
      </a:lvl9pPr>
    </p:titleStyle>
    <p:bodyStyle>
      <a:lvl1pPr marL="342900" lvl="0" indent="-342900" algn="l" eaLnBrk="1" hangingPunct="1">
        <a:spcBef>
          <a:spcPct val="20000"/>
        </a:spcBef>
        <a:spcAft>
          <a:spcPct val="0"/>
        </a:spcAft>
        <a:buFont typeface="Arial" charset="0"/>
        <a:buChar char="•"/>
        <a:defRPr sz="3200">
          <a:solidFill>
            <a:schemeClr val="tx1"/>
          </a:solidFill>
          <a:latin typeface="Calibri"/>
          <a:ea typeface="宋体"/>
        </a:defRPr>
      </a:lvl1pPr>
      <a:lvl2pPr marL="742950" lvl="1" indent="-285750" algn="l" eaLnBrk="1" hangingPunct="1">
        <a:spcBef>
          <a:spcPct val="20000"/>
        </a:spcBef>
        <a:spcAft>
          <a:spcPct val="0"/>
        </a:spcAft>
        <a:buFont typeface="Arial" charset="0"/>
        <a:buChar char="–"/>
        <a:defRPr sz="2800">
          <a:solidFill>
            <a:schemeClr val="tx1"/>
          </a:solidFill>
          <a:latin typeface="Calibri"/>
          <a:ea typeface="宋体"/>
        </a:defRPr>
      </a:lvl2pPr>
      <a:lvl3pPr marL="1143000" lvl="2" indent="-228600" algn="l" eaLnBrk="1" hangingPunct="1">
        <a:spcBef>
          <a:spcPct val="20000"/>
        </a:spcBef>
        <a:spcAft>
          <a:spcPct val="0"/>
        </a:spcAft>
        <a:buFont typeface="Arial" charset="0"/>
        <a:buChar char="•"/>
        <a:defRPr sz="2400">
          <a:solidFill>
            <a:schemeClr val="tx1"/>
          </a:solidFill>
          <a:latin typeface="Calibri"/>
          <a:ea typeface="宋体"/>
        </a:defRPr>
      </a:lvl3pPr>
      <a:lvl4pPr marL="1600200" lvl="3" indent="-228600" algn="l" eaLnBrk="1" hangingPunct="1">
        <a:spcBef>
          <a:spcPct val="20000"/>
        </a:spcBef>
        <a:spcAft>
          <a:spcPct val="0"/>
        </a:spcAft>
        <a:buFont typeface="Arial" charset="0"/>
        <a:buChar char="–"/>
        <a:defRPr sz="2000">
          <a:solidFill>
            <a:schemeClr val="tx1"/>
          </a:solidFill>
          <a:latin typeface="Calibri"/>
          <a:ea typeface="宋体"/>
        </a:defRPr>
      </a:lvl4pPr>
      <a:lvl5pPr marL="2057400" lvl="4" indent="-228600" algn="l" eaLnBrk="1" hangingPunct="1">
        <a:spcBef>
          <a:spcPct val="20000"/>
        </a:spcBef>
        <a:spcAft>
          <a:spcPct val="0"/>
        </a:spcAft>
        <a:buFont typeface="Arial" charset="0"/>
        <a:buChar char="»"/>
        <a:defRPr sz="2000">
          <a:solidFill>
            <a:schemeClr val="tx1"/>
          </a:solidFill>
          <a:latin typeface="Calibri"/>
          <a:ea typeface="宋体"/>
        </a:defRPr>
      </a:lvl5pPr>
      <a:lvl6pPr marL="2514600" lvl="5" indent="-228600" algn="l" eaLnBrk="1" hangingPunct="1">
        <a:spcBef>
          <a:spcPct val="20000"/>
        </a:spcBef>
        <a:spcAft>
          <a:spcPct val="0"/>
        </a:spcAft>
        <a:buFont typeface="Arial" charset="0"/>
        <a:buChar char="»"/>
        <a:defRPr sz="2000">
          <a:solidFill>
            <a:schemeClr val="tx1"/>
          </a:solidFill>
          <a:latin typeface="Calibri"/>
          <a:ea typeface="宋体"/>
        </a:defRPr>
      </a:lvl6pPr>
      <a:lvl7pPr marL="2971800" lvl="6" indent="-228600" algn="l" eaLnBrk="1" hangingPunct="1">
        <a:spcBef>
          <a:spcPct val="20000"/>
        </a:spcBef>
        <a:spcAft>
          <a:spcPct val="0"/>
        </a:spcAft>
        <a:buFont typeface="Arial" charset="0"/>
        <a:buChar char="»"/>
        <a:defRPr sz="2000">
          <a:solidFill>
            <a:schemeClr val="tx1"/>
          </a:solidFill>
          <a:latin typeface="Calibri"/>
          <a:ea typeface="宋体"/>
        </a:defRPr>
      </a:lvl7pPr>
      <a:lvl8pPr marL="3429000" lvl="7" indent="-228600" algn="l" eaLnBrk="1" hangingPunct="1">
        <a:spcBef>
          <a:spcPct val="20000"/>
        </a:spcBef>
        <a:spcAft>
          <a:spcPct val="0"/>
        </a:spcAft>
        <a:buFont typeface="Arial" charset="0"/>
        <a:buChar char="»"/>
        <a:defRPr sz="2000">
          <a:solidFill>
            <a:schemeClr val="tx1"/>
          </a:solidFill>
          <a:latin typeface="Calibri"/>
          <a:ea typeface="宋体"/>
        </a:defRPr>
      </a:lvl8pPr>
      <a:lvl9pPr marL="3886200" lvl="8" indent="-228600" algn="l" eaLnBrk="1" hangingPunct="1">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eaLnBrk="1" hangingPunct="1">
        <a:defRPr sz="1800" kern="1200">
          <a:solidFill>
            <a:schemeClr val="tx1"/>
          </a:solidFill>
          <a:latin typeface="Calibri"/>
          <a:ea typeface="宋体"/>
        </a:defRPr>
      </a:lvl1pPr>
      <a:lvl2pPr marL="457200" lvl="1" algn="l" defTabSz="914400" eaLnBrk="1" hangingPunct="1">
        <a:defRPr sz="1800" kern="1200">
          <a:solidFill>
            <a:schemeClr val="tx1"/>
          </a:solidFill>
          <a:latin typeface="Calibri"/>
          <a:ea typeface="宋体"/>
        </a:defRPr>
      </a:lvl2pPr>
      <a:lvl3pPr marL="914400" lvl="2" algn="l" defTabSz="914400" eaLnBrk="1" hangingPunct="1">
        <a:defRPr sz="1800" kern="1200">
          <a:solidFill>
            <a:schemeClr val="tx1"/>
          </a:solidFill>
          <a:latin typeface="Calibri"/>
          <a:ea typeface="宋体"/>
        </a:defRPr>
      </a:lvl3pPr>
      <a:lvl4pPr marL="1371600" lvl="3" algn="l" defTabSz="914400" eaLnBrk="1" hangingPunct="1">
        <a:defRPr sz="1800" kern="1200">
          <a:solidFill>
            <a:schemeClr val="tx1"/>
          </a:solidFill>
          <a:latin typeface="Calibri"/>
          <a:ea typeface="宋体"/>
        </a:defRPr>
      </a:lvl4pPr>
      <a:lvl5pPr marL="1828800" lvl="4" algn="l" defTabSz="914400" eaLnBrk="1" hangingPunct="1">
        <a:defRPr sz="1800" kern="1200">
          <a:solidFill>
            <a:schemeClr val="tx1"/>
          </a:solidFill>
          <a:latin typeface="Calibri"/>
          <a:ea typeface="宋体"/>
        </a:defRPr>
      </a:lvl5pPr>
      <a:lvl6pPr marL="2286000" lvl="5" algn="l" defTabSz="914400" eaLnBrk="1" hangingPunct="1">
        <a:defRPr sz="1800" kern="1200">
          <a:solidFill>
            <a:schemeClr val="tx1"/>
          </a:solidFill>
          <a:latin typeface="Calibri"/>
          <a:ea typeface="宋体"/>
        </a:defRPr>
      </a:lvl6pPr>
      <a:lvl7pPr marL="2743200" lvl="6" algn="l" defTabSz="914400" eaLnBrk="1" hangingPunct="1">
        <a:defRPr sz="1800" kern="1200">
          <a:solidFill>
            <a:schemeClr val="tx1"/>
          </a:solidFill>
          <a:latin typeface="Calibri"/>
          <a:ea typeface="宋体"/>
        </a:defRPr>
      </a:lvl7pPr>
      <a:lvl8pPr marL="3200400" lvl="7" algn="l" defTabSz="914400" eaLnBrk="1" hangingPunct="1">
        <a:defRPr sz="1800" kern="1200">
          <a:solidFill>
            <a:schemeClr val="tx1"/>
          </a:solidFill>
          <a:latin typeface="Calibri"/>
          <a:ea typeface="宋体"/>
        </a:defRPr>
      </a:lvl8pPr>
      <a:lvl9pPr marL="3657600" lvl="8" algn="l" defTabSz="914400" eaLnBrk="1" hangingPunct="1">
        <a:defRPr sz="18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7273906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lvl="0" algn="ctr" eaLnBrk="1" hangingPunct="1">
        <a:spcBef>
          <a:spcPct val="0"/>
        </a:spcBef>
        <a:spcAft>
          <a:spcPct val="0"/>
        </a:spcAft>
        <a:defRPr sz="4400">
          <a:solidFill>
            <a:schemeClr val="tx1"/>
          </a:solidFill>
          <a:latin typeface="Calibri"/>
          <a:ea typeface="宋体"/>
        </a:defRPr>
      </a:lvl1pPr>
      <a:lvl2pPr lvl="1" algn="ctr" eaLnBrk="1" hangingPunct="1">
        <a:spcBef>
          <a:spcPct val="0"/>
        </a:spcBef>
        <a:spcAft>
          <a:spcPct val="0"/>
        </a:spcAft>
        <a:defRPr sz="4400">
          <a:solidFill>
            <a:schemeClr val="tx1"/>
          </a:solidFill>
          <a:latin typeface="Calibri"/>
          <a:ea typeface="宋体"/>
        </a:defRPr>
      </a:lvl2pPr>
      <a:lvl3pPr lvl="2" algn="ctr" eaLnBrk="1" hangingPunct="1">
        <a:spcBef>
          <a:spcPct val="0"/>
        </a:spcBef>
        <a:spcAft>
          <a:spcPct val="0"/>
        </a:spcAft>
        <a:defRPr sz="4400">
          <a:solidFill>
            <a:schemeClr val="tx1"/>
          </a:solidFill>
          <a:latin typeface="Calibri"/>
          <a:ea typeface="宋体"/>
        </a:defRPr>
      </a:lvl3pPr>
      <a:lvl4pPr lvl="3" algn="ctr" eaLnBrk="1" hangingPunct="1">
        <a:spcBef>
          <a:spcPct val="0"/>
        </a:spcBef>
        <a:spcAft>
          <a:spcPct val="0"/>
        </a:spcAft>
        <a:defRPr sz="4400">
          <a:solidFill>
            <a:schemeClr val="tx1"/>
          </a:solidFill>
          <a:latin typeface="Calibri"/>
          <a:ea typeface="宋体"/>
        </a:defRPr>
      </a:lvl4pPr>
      <a:lvl5pPr lvl="4" algn="ctr" eaLnBrk="1" hangingPunct="1">
        <a:spcBef>
          <a:spcPct val="0"/>
        </a:spcBef>
        <a:spcAft>
          <a:spcPct val="0"/>
        </a:spcAft>
        <a:defRPr sz="4400">
          <a:solidFill>
            <a:schemeClr val="tx1"/>
          </a:solidFill>
          <a:latin typeface="Calibri"/>
          <a:ea typeface="宋体"/>
        </a:defRPr>
      </a:lvl5pPr>
      <a:lvl6pPr marL="457200" lvl="5" algn="ctr" eaLnBrk="1" hangingPunct="1">
        <a:spcBef>
          <a:spcPct val="0"/>
        </a:spcBef>
        <a:spcAft>
          <a:spcPct val="0"/>
        </a:spcAft>
        <a:defRPr sz="4400">
          <a:solidFill>
            <a:schemeClr val="tx1"/>
          </a:solidFill>
          <a:latin typeface="Calibri"/>
          <a:ea typeface="宋体"/>
        </a:defRPr>
      </a:lvl6pPr>
      <a:lvl7pPr marL="914400" lvl="6" algn="ctr" eaLnBrk="1" hangingPunct="1">
        <a:spcBef>
          <a:spcPct val="0"/>
        </a:spcBef>
        <a:spcAft>
          <a:spcPct val="0"/>
        </a:spcAft>
        <a:defRPr sz="4400">
          <a:solidFill>
            <a:schemeClr val="tx1"/>
          </a:solidFill>
          <a:latin typeface="Calibri"/>
          <a:ea typeface="宋体"/>
        </a:defRPr>
      </a:lvl7pPr>
      <a:lvl8pPr marL="1371600" lvl="7" algn="ctr" eaLnBrk="1" hangingPunct="1">
        <a:spcBef>
          <a:spcPct val="0"/>
        </a:spcBef>
        <a:spcAft>
          <a:spcPct val="0"/>
        </a:spcAft>
        <a:defRPr sz="4400">
          <a:solidFill>
            <a:schemeClr val="tx1"/>
          </a:solidFill>
          <a:latin typeface="Calibri"/>
          <a:ea typeface="宋体"/>
        </a:defRPr>
      </a:lvl8pPr>
      <a:lvl9pPr marL="1828800" lvl="8" algn="ctr" eaLnBrk="1" hangingPunct="1">
        <a:spcBef>
          <a:spcPct val="0"/>
        </a:spcBef>
        <a:spcAft>
          <a:spcPct val="0"/>
        </a:spcAft>
        <a:defRPr sz="4400">
          <a:solidFill>
            <a:schemeClr val="tx1"/>
          </a:solidFill>
          <a:latin typeface="Calibri"/>
          <a:ea typeface="宋体"/>
        </a:defRPr>
      </a:lvl9pPr>
    </p:titleStyle>
    <p:bodyStyle>
      <a:lvl1pPr marL="342900" lvl="0" indent="-342900" algn="l" eaLnBrk="1" hangingPunct="1">
        <a:spcBef>
          <a:spcPct val="20000"/>
        </a:spcBef>
        <a:spcAft>
          <a:spcPct val="0"/>
        </a:spcAft>
        <a:buFont typeface="Arial" charset="0"/>
        <a:buChar char="•"/>
        <a:defRPr sz="3200">
          <a:solidFill>
            <a:schemeClr val="tx1"/>
          </a:solidFill>
          <a:latin typeface="Calibri"/>
          <a:ea typeface="宋体"/>
        </a:defRPr>
      </a:lvl1pPr>
      <a:lvl2pPr marL="742950" lvl="1" indent="-285750" algn="l" eaLnBrk="1" hangingPunct="1">
        <a:spcBef>
          <a:spcPct val="20000"/>
        </a:spcBef>
        <a:spcAft>
          <a:spcPct val="0"/>
        </a:spcAft>
        <a:buFont typeface="Arial" charset="0"/>
        <a:buChar char="–"/>
        <a:defRPr sz="2800">
          <a:solidFill>
            <a:schemeClr val="tx1"/>
          </a:solidFill>
          <a:latin typeface="Calibri"/>
          <a:ea typeface="宋体"/>
        </a:defRPr>
      </a:lvl2pPr>
      <a:lvl3pPr marL="1143000" lvl="2" indent="-228600" algn="l" eaLnBrk="1" hangingPunct="1">
        <a:spcBef>
          <a:spcPct val="20000"/>
        </a:spcBef>
        <a:spcAft>
          <a:spcPct val="0"/>
        </a:spcAft>
        <a:buFont typeface="Arial" charset="0"/>
        <a:buChar char="•"/>
        <a:defRPr sz="2400">
          <a:solidFill>
            <a:schemeClr val="tx1"/>
          </a:solidFill>
          <a:latin typeface="Calibri"/>
          <a:ea typeface="宋体"/>
        </a:defRPr>
      </a:lvl3pPr>
      <a:lvl4pPr marL="1600200" lvl="3" indent="-228600" algn="l" eaLnBrk="1" hangingPunct="1">
        <a:spcBef>
          <a:spcPct val="20000"/>
        </a:spcBef>
        <a:spcAft>
          <a:spcPct val="0"/>
        </a:spcAft>
        <a:buFont typeface="Arial" charset="0"/>
        <a:buChar char="–"/>
        <a:defRPr sz="2000">
          <a:solidFill>
            <a:schemeClr val="tx1"/>
          </a:solidFill>
          <a:latin typeface="Calibri"/>
          <a:ea typeface="宋体"/>
        </a:defRPr>
      </a:lvl4pPr>
      <a:lvl5pPr marL="2057400" lvl="4" indent="-228600" algn="l" eaLnBrk="1" hangingPunct="1">
        <a:spcBef>
          <a:spcPct val="20000"/>
        </a:spcBef>
        <a:spcAft>
          <a:spcPct val="0"/>
        </a:spcAft>
        <a:buFont typeface="Arial" charset="0"/>
        <a:buChar char="»"/>
        <a:defRPr sz="2000">
          <a:solidFill>
            <a:schemeClr val="tx1"/>
          </a:solidFill>
          <a:latin typeface="Calibri"/>
          <a:ea typeface="宋体"/>
        </a:defRPr>
      </a:lvl5pPr>
      <a:lvl6pPr marL="2514600" lvl="5" indent="-228600" algn="l" eaLnBrk="1" hangingPunct="1">
        <a:spcBef>
          <a:spcPct val="20000"/>
        </a:spcBef>
        <a:spcAft>
          <a:spcPct val="0"/>
        </a:spcAft>
        <a:buFont typeface="Arial" charset="0"/>
        <a:buChar char="»"/>
        <a:defRPr sz="2000">
          <a:solidFill>
            <a:schemeClr val="tx1"/>
          </a:solidFill>
          <a:latin typeface="Calibri"/>
          <a:ea typeface="宋体"/>
        </a:defRPr>
      </a:lvl6pPr>
      <a:lvl7pPr marL="2971800" lvl="6" indent="-228600" algn="l" eaLnBrk="1" hangingPunct="1">
        <a:spcBef>
          <a:spcPct val="20000"/>
        </a:spcBef>
        <a:spcAft>
          <a:spcPct val="0"/>
        </a:spcAft>
        <a:buFont typeface="Arial" charset="0"/>
        <a:buChar char="»"/>
        <a:defRPr sz="2000">
          <a:solidFill>
            <a:schemeClr val="tx1"/>
          </a:solidFill>
          <a:latin typeface="Calibri"/>
          <a:ea typeface="宋体"/>
        </a:defRPr>
      </a:lvl7pPr>
      <a:lvl8pPr marL="3429000" lvl="7" indent="-228600" algn="l" eaLnBrk="1" hangingPunct="1">
        <a:spcBef>
          <a:spcPct val="20000"/>
        </a:spcBef>
        <a:spcAft>
          <a:spcPct val="0"/>
        </a:spcAft>
        <a:buFont typeface="Arial" charset="0"/>
        <a:buChar char="»"/>
        <a:defRPr sz="2000">
          <a:solidFill>
            <a:schemeClr val="tx1"/>
          </a:solidFill>
          <a:latin typeface="Calibri"/>
          <a:ea typeface="宋体"/>
        </a:defRPr>
      </a:lvl8pPr>
      <a:lvl9pPr marL="3886200" lvl="8" indent="-228600" algn="l" eaLnBrk="1" hangingPunct="1">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eaLnBrk="1" hangingPunct="1">
        <a:defRPr sz="1800" kern="1200">
          <a:solidFill>
            <a:schemeClr val="tx1"/>
          </a:solidFill>
          <a:latin typeface="Calibri"/>
          <a:ea typeface="宋体"/>
        </a:defRPr>
      </a:lvl1pPr>
      <a:lvl2pPr marL="457200" lvl="1" algn="l" defTabSz="914400" eaLnBrk="1" hangingPunct="1">
        <a:defRPr sz="1800" kern="1200">
          <a:solidFill>
            <a:schemeClr val="tx1"/>
          </a:solidFill>
          <a:latin typeface="Calibri"/>
          <a:ea typeface="宋体"/>
        </a:defRPr>
      </a:lvl2pPr>
      <a:lvl3pPr marL="914400" lvl="2" algn="l" defTabSz="914400" eaLnBrk="1" hangingPunct="1">
        <a:defRPr sz="1800" kern="1200">
          <a:solidFill>
            <a:schemeClr val="tx1"/>
          </a:solidFill>
          <a:latin typeface="Calibri"/>
          <a:ea typeface="宋体"/>
        </a:defRPr>
      </a:lvl3pPr>
      <a:lvl4pPr marL="1371600" lvl="3" algn="l" defTabSz="914400" eaLnBrk="1" hangingPunct="1">
        <a:defRPr sz="1800" kern="1200">
          <a:solidFill>
            <a:schemeClr val="tx1"/>
          </a:solidFill>
          <a:latin typeface="Calibri"/>
          <a:ea typeface="宋体"/>
        </a:defRPr>
      </a:lvl4pPr>
      <a:lvl5pPr marL="1828800" lvl="4" algn="l" defTabSz="914400" eaLnBrk="1" hangingPunct="1">
        <a:defRPr sz="1800" kern="1200">
          <a:solidFill>
            <a:schemeClr val="tx1"/>
          </a:solidFill>
          <a:latin typeface="Calibri"/>
          <a:ea typeface="宋体"/>
        </a:defRPr>
      </a:lvl5pPr>
      <a:lvl6pPr marL="2286000" lvl="5" algn="l" defTabSz="914400" eaLnBrk="1" hangingPunct="1">
        <a:defRPr sz="1800" kern="1200">
          <a:solidFill>
            <a:schemeClr val="tx1"/>
          </a:solidFill>
          <a:latin typeface="Calibri"/>
          <a:ea typeface="宋体"/>
        </a:defRPr>
      </a:lvl6pPr>
      <a:lvl7pPr marL="2743200" lvl="6" algn="l" defTabSz="914400" eaLnBrk="1" hangingPunct="1">
        <a:defRPr sz="1800" kern="1200">
          <a:solidFill>
            <a:schemeClr val="tx1"/>
          </a:solidFill>
          <a:latin typeface="Calibri"/>
          <a:ea typeface="宋体"/>
        </a:defRPr>
      </a:lvl7pPr>
      <a:lvl8pPr marL="3200400" lvl="7" algn="l" defTabSz="914400" eaLnBrk="1" hangingPunct="1">
        <a:defRPr sz="1800" kern="1200">
          <a:solidFill>
            <a:schemeClr val="tx1"/>
          </a:solidFill>
          <a:latin typeface="Calibri"/>
          <a:ea typeface="宋体"/>
        </a:defRPr>
      </a:lvl8pPr>
      <a:lvl9pPr marL="3657600" lvl="8" algn="l" defTabSz="914400" eaLnBrk="1" hangingPunct="1">
        <a:defRPr sz="18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161427515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lvl="0" algn="ctr" eaLnBrk="1" hangingPunct="1">
        <a:spcBef>
          <a:spcPct val="0"/>
        </a:spcBef>
        <a:spcAft>
          <a:spcPct val="0"/>
        </a:spcAft>
        <a:defRPr sz="4400">
          <a:solidFill>
            <a:schemeClr val="tx1"/>
          </a:solidFill>
          <a:latin typeface="Calibri"/>
          <a:ea typeface="宋体"/>
        </a:defRPr>
      </a:lvl1pPr>
      <a:lvl2pPr lvl="1" algn="ctr" eaLnBrk="1" hangingPunct="1">
        <a:spcBef>
          <a:spcPct val="0"/>
        </a:spcBef>
        <a:spcAft>
          <a:spcPct val="0"/>
        </a:spcAft>
        <a:defRPr sz="4400">
          <a:solidFill>
            <a:schemeClr val="tx1"/>
          </a:solidFill>
          <a:latin typeface="Calibri"/>
          <a:ea typeface="宋体"/>
        </a:defRPr>
      </a:lvl2pPr>
      <a:lvl3pPr lvl="2" algn="ctr" eaLnBrk="1" hangingPunct="1">
        <a:spcBef>
          <a:spcPct val="0"/>
        </a:spcBef>
        <a:spcAft>
          <a:spcPct val="0"/>
        </a:spcAft>
        <a:defRPr sz="4400">
          <a:solidFill>
            <a:schemeClr val="tx1"/>
          </a:solidFill>
          <a:latin typeface="Calibri"/>
          <a:ea typeface="宋体"/>
        </a:defRPr>
      </a:lvl3pPr>
      <a:lvl4pPr lvl="3" algn="ctr" eaLnBrk="1" hangingPunct="1">
        <a:spcBef>
          <a:spcPct val="0"/>
        </a:spcBef>
        <a:spcAft>
          <a:spcPct val="0"/>
        </a:spcAft>
        <a:defRPr sz="4400">
          <a:solidFill>
            <a:schemeClr val="tx1"/>
          </a:solidFill>
          <a:latin typeface="Calibri"/>
          <a:ea typeface="宋体"/>
        </a:defRPr>
      </a:lvl4pPr>
      <a:lvl5pPr lvl="4" algn="ctr" eaLnBrk="1" hangingPunct="1">
        <a:spcBef>
          <a:spcPct val="0"/>
        </a:spcBef>
        <a:spcAft>
          <a:spcPct val="0"/>
        </a:spcAft>
        <a:defRPr sz="4400">
          <a:solidFill>
            <a:schemeClr val="tx1"/>
          </a:solidFill>
          <a:latin typeface="Calibri"/>
          <a:ea typeface="宋体"/>
        </a:defRPr>
      </a:lvl5pPr>
      <a:lvl6pPr marL="457200" lvl="5" algn="ctr" eaLnBrk="1" hangingPunct="1">
        <a:spcBef>
          <a:spcPct val="0"/>
        </a:spcBef>
        <a:spcAft>
          <a:spcPct val="0"/>
        </a:spcAft>
        <a:defRPr sz="4400">
          <a:solidFill>
            <a:schemeClr val="tx1"/>
          </a:solidFill>
          <a:latin typeface="Calibri"/>
          <a:ea typeface="宋体"/>
        </a:defRPr>
      </a:lvl6pPr>
      <a:lvl7pPr marL="914400" lvl="6" algn="ctr" eaLnBrk="1" hangingPunct="1">
        <a:spcBef>
          <a:spcPct val="0"/>
        </a:spcBef>
        <a:spcAft>
          <a:spcPct val="0"/>
        </a:spcAft>
        <a:defRPr sz="4400">
          <a:solidFill>
            <a:schemeClr val="tx1"/>
          </a:solidFill>
          <a:latin typeface="Calibri"/>
          <a:ea typeface="宋体"/>
        </a:defRPr>
      </a:lvl7pPr>
      <a:lvl8pPr marL="1371600" lvl="7" algn="ctr" eaLnBrk="1" hangingPunct="1">
        <a:spcBef>
          <a:spcPct val="0"/>
        </a:spcBef>
        <a:spcAft>
          <a:spcPct val="0"/>
        </a:spcAft>
        <a:defRPr sz="4400">
          <a:solidFill>
            <a:schemeClr val="tx1"/>
          </a:solidFill>
          <a:latin typeface="Calibri"/>
          <a:ea typeface="宋体"/>
        </a:defRPr>
      </a:lvl8pPr>
      <a:lvl9pPr marL="1828800" lvl="8" algn="ctr" eaLnBrk="1" hangingPunct="1">
        <a:spcBef>
          <a:spcPct val="0"/>
        </a:spcBef>
        <a:spcAft>
          <a:spcPct val="0"/>
        </a:spcAft>
        <a:defRPr sz="4400">
          <a:solidFill>
            <a:schemeClr val="tx1"/>
          </a:solidFill>
          <a:latin typeface="Calibri"/>
          <a:ea typeface="宋体"/>
        </a:defRPr>
      </a:lvl9pPr>
    </p:titleStyle>
    <p:bodyStyle>
      <a:lvl1pPr marL="342900" lvl="0" indent="-342900" algn="l" eaLnBrk="1" hangingPunct="1">
        <a:spcBef>
          <a:spcPct val="20000"/>
        </a:spcBef>
        <a:spcAft>
          <a:spcPct val="0"/>
        </a:spcAft>
        <a:buFont typeface="Arial" charset="0"/>
        <a:buChar char="•"/>
        <a:defRPr sz="3200">
          <a:solidFill>
            <a:schemeClr val="tx1"/>
          </a:solidFill>
          <a:latin typeface="Calibri"/>
          <a:ea typeface="宋体"/>
        </a:defRPr>
      </a:lvl1pPr>
      <a:lvl2pPr marL="742950" lvl="1" indent="-285750" algn="l" eaLnBrk="1" hangingPunct="1">
        <a:spcBef>
          <a:spcPct val="20000"/>
        </a:spcBef>
        <a:spcAft>
          <a:spcPct val="0"/>
        </a:spcAft>
        <a:buFont typeface="Arial" charset="0"/>
        <a:buChar char="–"/>
        <a:defRPr sz="2800">
          <a:solidFill>
            <a:schemeClr val="tx1"/>
          </a:solidFill>
          <a:latin typeface="Calibri"/>
          <a:ea typeface="宋体"/>
        </a:defRPr>
      </a:lvl2pPr>
      <a:lvl3pPr marL="1143000" lvl="2" indent="-228600" algn="l" eaLnBrk="1" hangingPunct="1">
        <a:spcBef>
          <a:spcPct val="20000"/>
        </a:spcBef>
        <a:spcAft>
          <a:spcPct val="0"/>
        </a:spcAft>
        <a:buFont typeface="Arial" charset="0"/>
        <a:buChar char="•"/>
        <a:defRPr sz="2400">
          <a:solidFill>
            <a:schemeClr val="tx1"/>
          </a:solidFill>
          <a:latin typeface="Calibri"/>
          <a:ea typeface="宋体"/>
        </a:defRPr>
      </a:lvl3pPr>
      <a:lvl4pPr marL="1600200" lvl="3" indent="-228600" algn="l" eaLnBrk="1" hangingPunct="1">
        <a:spcBef>
          <a:spcPct val="20000"/>
        </a:spcBef>
        <a:spcAft>
          <a:spcPct val="0"/>
        </a:spcAft>
        <a:buFont typeface="Arial" charset="0"/>
        <a:buChar char="–"/>
        <a:defRPr sz="2000">
          <a:solidFill>
            <a:schemeClr val="tx1"/>
          </a:solidFill>
          <a:latin typeface="Calibri"/>
          <a:ea typeface="宋体"/>
        </a:defRPr>
      </a:lvl4pPr>
      <a:lvl5pPr marL="2057400" lvl="4" indent="-228600" algn="l" eaLnBrk="1" hangingPunct="1">
        <a:spcBef>
          <a:spcPct val="20000"/>
        </a:spcBef>
        <a:spcAft>
          <a:spcPct val="0"/>
        </a:spcAft>
        <a:buFont typeface="Arial" charset="0"/>
        <a:buChar char="»"/>
        <a:defRPr sz="2000">
          <a:solidFill>
            <a:schemeClr val="tx1"/>
          </a:solidFill>
          <a:latin typeface="Calibri"/>
          <a:ea typeface="宋体"/>
        </a:defRPr>
      </a:lvl5pPr>
      <a:lvl6pPr marL="2514600" lvl="5" indent="-228600" algn="l" eaLnBrk="1" hangingPunct="1">
        <a:spcBef>
          <a:spcPct val="20000"/>
        </a:spcBef>
        <a:spcAft>
          <a:spcPct val="0"/>
        </a:spcAft>
        <a:buFont typeface="Arial" charset="0"/>
        <a:buChar char="»"/>
        <a:defRPr sz="2000">
          <a:solidFill>
            <a:schemeClr val="tx1"/>
          </a:solidFill>
          <a:latin typeface="Calibri"/>
          <a:ea typeface="宋体"/>
        </a:defRPr>
      </a:lvl6pPr>
      <a:lvl7pPr marL="2971800" lvl="6" indent="-228600" algn="l" eaLnBrk="1" hangingPunct="1">
        <a:spcBef>
          <a:spcPct val="20000"/>
        </a:spcBef>
        <a:spcAft>
          <a:spcPct val="0"/>
        </a:spcAft>
        <a:buFont typeface="Arial" charset="0"/>
        <a:buChar char="»"/>
        <a:defRPr sz="2000">
          <a:solidFill>
            <a:schemeClr val="tx1"/>
          </a:solidFill>
          <a:latin typeface="Calibri"/>
          <a:ea typeface="宋体"/>
        </a:defRPr>
      </a:lvl7pPr>
      <a:lvl8pPr marL="3429000" lvl="7" indent="-228600" algn="l" eaLnBrk="1" hangingPunct="1">
        <a:spcBef>
          <a:spcPct val="20000"/>
        </a:spcBef>
        <a:spcAft>
          <a:spcPct val="0"/>
        </a:spcAft>
        <a:buFont typeface="Arial" charset="0"/>
        <a:buChar char="»"/>
        <a:defRPr sz="2000">
          <a:solidFill>
            <a:schemeClr val="tx1"/>
          </a:solidFill>
          <a:latin typeface="Calibri"/>
          <a:ea typeface="宋体"/>
        </a:defRPr>
      </a:lvl8pPr>
      <a:lvl9pPr marL="3886200" lvl="8" indent="-228600" algn="l" eaLnBrk="1" hangingPunct="1">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eaLnBrk="1" hangingPunct="1">
        <a:defRPr sz="1800" kern="1200">
          <a:solidFill>
            <a:schemeClr val="tx1"/>
          </a:solidFill>
          <a:latin typeface="Calibri"/>
          <a:ea typeface="宋体"/>
        </a:defRPr>
      </a:lvl1pPr>
      <a:lvl2pPr marL="457200" lvl="1" algn="l" defTabSz="914400" eaLnBrk="1" hangingPunct="1">
        <a:defRPr sz="1800" kern="1200">
          <a:solidFill>
            <a:schemeClr val="tx1"/>
          </a:solidFill>
          <a:latin typeface="Calibri"/>
          <a:ea typeface="宋体"/>
        </a:defRPr>
      </a:lvl2pPr>
      <a:lvl3pPr marL="914400" lvl="2" algn="l" defTabSz="914400" eaLnBrk="1" hangingPunct="1">
        <a:defRPr sz="1800" kern="1200">
          <a:solidFill>
            <a:schemeClr val="tx1"/>
          </a:solidFill>
          <a:latin typeface="Calibri"/>
          <a:ea typeface="宋体"/>
        </a:defRPr>
      </a:lvl3pPr>
      <a:lvl4pPr marL="1371600" lvl="3" algn="l" defTabSz="914400" eaLnBrk="1" hangingPunct="1">
        <a:defRPr sz="1800" kern="1200">
          <a:solidFill>
            <a:schemeClr val="tx1"/>
          </a:solidFill>
          <a:latin typeface="Calibri"/>
          <a:ea typeface="宋体"/>
        </a:defRPr>
      </a:lvl4pPr>
      <a:lvl5pPr marL="1828800" lvl="4" algn="l" defTabSz="914400" eaLnBrk="1" hangingPunct="1">
        <a:defRPr sz="1800" kern="1200">
          <a:solidFill>
            <a:schemeClr val="tx1"/>
          </a:solidFill>
          <a:latin typeface="Calibri"/>
          <a:ea typeface="宋体"/>
        </a:defRPr>
      </a:lvl5pPr>
      <a:lvl6pPr marL="2286000" lvl="5" algn="l" defTabSz="914400" eaLnBrk="1" hangingPunct="1">
        <a:defRPr sz="1800" kern="1200">
          <a:solidFill>
            <a:schemeClr val="tx1"/>
          </a:solidFill>
          <a:latin typeface="Calibri"/>
          <a:ea typeface="宋体"/>
        </a:defRPr>
      </a:lvl6pPr>
      <a:lvl7pPr marL="2743200" lvl="6" algn="l" defTabSz="914400" eaLnBrk="1" hangingPunct="1">
        <a:defRPr sz="1800" kern="1200">
          <a:solidFill>
            <a:schemeClr val="tx1"/>
          </a:solidFill>
          <a:latin typeface="Calibri"/>
          <a:ea typeface="宋体"/>
        </a:defRPr>
      </a:lvl7pPr>
      <a:lvl8pPr marL="3200400" lvl="7" algn="l" defTabSz="914400" eaLnBrk="1" hangingPunct="1">
        <a:defRPr sz="1800" kern="1200">
          <a:solidFill>
            <a:schemeClr val="tx1"/>
          </a:solidFill>
          <a:latin typeface="Calibri"/>
          <a:ea typeface="宋体"/>
        </a:defRPr>
      </a:lvl8pPr>
      <a:lvl9pPr marL="3657600" lvl="8" algn="l" defTabSz="914400" eaLnBrk="1" hangingPunct="1">
        <a:defRPr sz="18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1"/>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181994128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182563" y="171688"/>
            <a:ext cx="8686800" cy="611981"/>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182563" y="913448"/>
            <a:ext cx="8686800" cy="3368278"/>
          </a:xfrm>
          <a:prstGeom prst="rect">
            <a:avLst/>
          </a:prstGeom>
          <a:noFill/>
          <a:ln>
            <a:noFill/>
          </a:ln>
        </p:spPr>
        <p:txBody>
          <a:bodyPr anchor="t"/>
          <a:lstStyle/>
          <a:p>
            <a:pPr lvl="0" indent="-130016"/>
            <a:r>
              <a:rPr lang="en-US"/>
              <a:t>Click to edit Master text styles</a:t>
            </a:r>
          </a:p>
          <a:p>
            <a:pPr lvl="1" indent="-122872"/>
            <a:r>
              <a:rPr lang="en-US"/>
              <a:t>Second level</a:t>
            </a:r>
          </a:p>
          <a:p>
            <a:pPr lvl="2" indent="-130016"/>
            <a:r>
              <a:rPr lang="en-US"/>
              <a:t>Third level</a:t>
            </a:r>
          </a:p>
        </p:txBody>
      </p:sp>
      <p:sp>
        <p:nvSpPr>
          <p:cNvPr id="1029" name="灯片编号占位符 1"/>
          <p:cNvSpPr txBox="1">
            <a:spLocks noGrp="1"/>
          </p:cNvSpPr>
          <p:nvPr/>
        </p:nvSpPr>
        <p:spPr>
          <a:xfrm>
            <a:off x="182563" y="4902994"/>
            <a:ext cx="366713" cy="138112"/>
          </a:xfrm>
          <a:prstGeom prst="rect">
            <a:avLst/>
          </a:prstGeom>
          <a:noFill/>
          <a:ln>
            <a:noFill/>
          </a:ln>
        </p:spPr>
        <p:txBody>
          <a:bodyPr lIns="122766" tIns="61384" rIns="122766" bIns="61384"/>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914400">
              <a:lnSpc>
                <a:spcPct val="100000"/>
              </a:lnSpc>
              <a:spcBef>
                <a:spcPct val="0"/>
              </a:spcBef>
              <a:spcAft>
                <a:spcPct val="0"/>
              </a:spcAft>
              <a:buClrTx/>
              <a:buSzTx/>
              <a:buFontTx/>
              <a:buNone/>
            </a:pPr>
            <a:fld id="{6359C5F3-6B52-41BD-A82B-B26B2F758E32}" type="slidenum">
              <a:rPr lang="zh-CN" sz="799" b="0" i="0" u="none" strike="noStrike" kern="1200" spc="0" baseline="0">
                <a:ln>
                  <a:noFill/>
                </a:ln>
                <a:solidFill>
                  <a:schemeClr val="tx1"/>
                </a:solidFill>
                <a:effectLst/>
                <a:latin typeface="Arial"/>
                <a:ea typeface="宋体"/>
              </a:rPr>
              <a:t>‹#›</a:t>
            </a:fld>
            <a:endParaRPr lang="en-US" sz="799"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7118350" y="-476"/>
            <a:ext cx="1779588" cy="394097"/>
          </a:xfrm>
          <a:prstGeom prst="rect">
            <a:avLst/>
          </a:prstGeom>
          <a:noFill/>
          <a:ln>
            <a:noFill/>
          </a:ln>
        </p:spPr>
      </p:pic>
      <p:sp>
        <p:nvSpPr>
          <p:cNvPr id="7" name="Line 4"/>
          <p:cNvSpPr/>
          <p:nvPr/>
        </p:nvSpPr>
        <p:spPr>
          <a:xfrm flipV="1">
            <a:off x="274638" y="424382"/>
            <a:ext cx="8594725"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16037937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hf sldNum="0" hdr="0" ftr="0" dt="0"/>
  <p:txStyles>
    <p:titleStyle>
      <a:lvl1pPr lvl="0" algn="l" eaLnBrk="1" hangingPunct="1">
        <a:lnSpc>
          <a:spcPct val="90000"/>
        </a:lnSpc>
        <a:spcBef>
          <a:spcPct val="0"/>
        </a:spcBef>
        <a:spcAft>
          <a:spcPct val="0"/>
        </a:spcAft>
        <a:defRPr sz="2200" b="1">
          <a:solidFill>
            <a:schemeClr val="hlink"/>
          </a:solidFill>
          <a:latin typeface="Arial"/>
          <a:ea typeface="宋体"/>
        </a:defRPr>
      </a:lvl1pPr>
      <a:lvl2pPr lvl="1" algn="l" eaLnBrk="1" hangingPunct="1">
        <a:lnSpc>
          <a:spcPct val="90000"/>
        </a:lnSpc>
        <a:spcBef>
          <a:spcPct val="0"/>
        </a:spcBef>
        <a:spcAft>
          <a:spcPct val="0"/>
        </a:spcAft>
        <a:defRPr sz="2200" b="1">
          <a:solidFill>
            <a:schemeClr val="hlink"/>
          </a:solidFill>
          <a:latin typeface="Arial"/>
          <a:ea typeface="宋体"/>
        </a:defRPr>
      </a:lvl2pPr>
      <a:lvl3pPr lvl="2" algn="l" eaLnBrk="1" hangingPunct="1">
        <a:lnSpc>
          <a:spcPct val="90000"/>
        </a:lnSpc>
        <a:spcBef>
          <a:spcPct val="0"/>
        </a:spcBef>
        <a:spcAft>
          <a:spcPct val="0"/>
        </a:spcAft>
        <a:defRPr sz="2200" b="1">
          <a:solidFill>
            <a:schemeClr val="hlink"/>
          </a:solidFill>
          <a:latin typeface="Arial"/>
          <a:ea typeface="宋体"/>
        </a:defRPr>
      </a:lvl3pPr>
      <a:lvl4pPr lvl="3" algn="l" eaLnBrk="1" hangingPunct="1">
        <a:lnSpc>
          <a:spcPct val="90000"/>
        </a:lnSpc>
        <a:spcBef>
          <a:spcPct val="0"/>
        </a:spcBef>
        <a:spcAft>
          <a:spcPct val="0"/>
        </a:spcAft>
        <a:defRPr sz="2200" b="1">
          <a:solidFill>
            <a:schemeClr val="hlink"/>
          </a:solidFill>
          <a:latin typeface="Arial"/>
          <a:ea typeface="宋体"/>
        </a:defRPr>
      </a:lvl4pPr>
      <a:lvl5pPr lvl="4" algn="l" eaLnBrk="1" hangingPunct="1">
        <a:lnSpc>
          <a:spcPct val="90000"/>
        </a:lnSpc>
        <a:spcBef>
          <a:spcPct val="0"/>
        </a:spcBef>
        <a:spcAft>
          <a:spcPct val="0"/>
        </a:spcAft>
        <a:defRPr sz="2200" b="1">
          <a:solidFill>
            <a:schemeClr val="hlink"/>
          </a:solidFill>
          <a:latin typeface="Arial"/>
          <a:ea typeface="宋体"/>
        </a:defRPr>
      </a:lvl5pPr>
      <a:lvl6pPr marL="457200" lvl="5" algn="l" eaLnBrk="1" hangingPunct="1">
        <a:lnSpc>
          <a:spcPct val="90000"/>
        </a:lnSpc>
        <a:spcBef>
          <a:spcPct val="0"/>
        </a:spcBef>
        <a:spcAft>
          <a:spcPct val="0"/>
        </a:spcAft>
        <a:defRPr sz="2200" b="1">
          <a:solidFill>
            <a:schemeClr val="hlink"/>
          </a:solidFill>
          <a:latin typeface="Arial"/>
          <a:ea typeface="宋体"/>
        </a:defRPr>
      </a:lvl6pPr>
      <a:lvl7pPr marL="914400" lvl="6" algn="l" eaLnBrk="1" hangingPunct="1">
        <a:lnSpc>
          <a:spcPct val="90000"/>
        </a:lnSpc>
        <a:spcBef>
          <a:spcPct val="0"/>
        </a:spcBef>
        <a:spcAft>
          <a:spcPct val="0"/>
        </a:spcAft>
        <a:defRPr sz="2200" b="1">
          <a:solidFill>
            <a:schemeClr val="hlink"/>
          </a:solidFill>
          <a:latin typeface="Arial"/>
          <a:ea typeface="宋体"/>
        </a:defRPr>
      </a:lvl7pPr>
      <a:lvl8pPr marL="1371600" lvl="7" algn="l" eaLnBrk="1" hangingPunct="1">
        <a:lnSpc>
          <a:spcPct val="90000"/>
        </a:lnSpc>
        <a:spcBef>
          <a:spcPct val="0"/>
        </a:spcBef>
        <a:spcAft>
          <a:spcPct val="0"/>
        </a:spcAft>
        <a:defRPr sz="2200" b="1">
          <a:solidFill>
            <a:schemeClr val="hlink"/>
          </a:solidFill>
          <a:latin typeface="Arial"/>
          <a:ea typeface="宋体"/>
        </a:defRPr>
      </a:lvl8pPr>
      <a:lvl9pPr marL="1828800" lvl="8" algn="l" eaLnBrk="1" hangingPunct="1">
        <a:lnSpc>
          <a:spcPct val="90000"/>
        </a:lnSpc>
        <a:spcBef>
          <a:spcPct val="0"/>
        </a:spcBef>
        <a:spcAft>
          <a:spcPct val="0"/>
        </a:spcAft>
        <a:defRPr sz="2200" b="1">
          <a:solidFill>
            <a:schemeClr val="hlink"/>
          </a:solidFill>
          <a:latin typeface="Arial"/>
          <a:ea typeface="宋体"/>
        </a:defRPr>
      </a:lvl9pPr>
    </p:titleStyle>
    <p:bodyStyle>
      <a:lvl1pPr marL="173355" lvl="0" indent="-173355" algn="l" eaLnBrk="1" hangingPunct="1">
        <a:spcBef>
          <a:spcPct val="20000"/>
        </a:spcBef>
        <a:spcAft>
          <a:spcPct val="0"/>
        </a:spcAft>
        <a:buClr>
          <a:schemeClr val="accent1"/>
        </a:buClr>
        <a:buSzPct val="60000"/>
        <a:buFont typeface="Wingdings" charset="2"/>
        <a:buChar char="n"/>
        <a:defRPr sz="1600">
          <a:solidFill>
            <a:schemeClr val="tx1"/>
          </a:solidFill>
          <a:latin typeface="Arial"/>
          <a:ea typeface="宋体"/>
        </a:defRPr>
      </a:lvl1pPr>
      <a:lvl2pPr marL="509905" lvl="1" indent="-163830" algn="l" eaLnBrk="1" hangingPunct="1">
        <a:spcBef>
          <a:spcPct val="20000"/>
        </a:spcBef>
        <a:spcAft>
          <a:spcPct val="0"/>
        </a:spcAft>
        <a:buClr>
          <a:schemeClr val="accent1"/>
        </a:buClr>
        <a:buFont typeface="Arial" charset="0"/>
        <a:buChar char="–"/>
        <a:defRPr sz="1400">
          <a:solidFill>
            <a:schemeClr val="tx1"/>
          </a:solidFill>
          <a:latin typeface="Arial"/>
          <a:ea typeface="宋体"/>
        </a:defRPr>
      </a:lvl2pPr>
      <a:lvl3pPr marL="855980" lvl="2" indent="-173355" algn="l" eaLnBrk="1" hangingPunct="1">
        <a:spcBef>
          <a:spcPct val="20000"/>
        </a:spcBef>
        <a:spcAft>
          <a:spcPct val="0"/>
        </a:spcAft>
        <a:buClr>
          <a:schemeClr val="accent1"/>
        </a:buClr>
        <a:buChar char="•"/>
        <a:defRPr sz="1200">
          <a:solidFill>
            <a:schemeClr val="tx1"/>
          </a:solidFill>
          <a:latin typeface="Arial"/>
          <a:ea typeface="宋体"/>
        </a:defRPr>
      </a:lvl3pPr>
      <a:lvl4pPr marL="1202055" lvl="3" indent="-173355" algn="l" eaLnBrk="1" hangingPunct="1">
        <a:spcBef>
          <a:spcPct val="20000"/>
        </a:spcBef>
        <a:spcAft>
          <a:spcPct val="0"/>
        </a:spcAft>
        <a:buClr>
          <a:schemeClr val="bg1"/>
        </a:buClr>
        <a:buChar char="–"/>
        <a:defRPr sz="1600">
          <a:solidFill>
            <a:schemeClr val="bg1"/>
          </a:solidFill>
          <a:latin typeface="Arial"/>
          <a:ea typeface="宋体"/>
        </a:defRPr>
      </a:lvl4pPr>
      <a:lvl5pPr marL="1538605" lvl="4" indent="-163830" algn="l" eaLnBrk="1" hangingPunct="1">
        <a:spcBef>
          <a:spcPct val="20000"/>
        </a:spcBef>
        <a:spcAft>
          <a:spcPct val="0"/>
        </a:spcAft>
        <a:buClr>
          <a:schemeClr val="bg1"/>
        </a:buClr>
        <a:buChar char="»"/>
        <a:defRPr sz="1600">
          <a:solidFill>
            <a:schemeClr val="bg1"/>
          </a:solidFill>
          <a:latin typeface="Arial"/>
          <a:ea typeface="宋体"/>
        </a:defRPr>
      </a:lvl5pPr>
      <a:lvl6pPr marL="1997075" lvl="5" indent="-163830" algn="l" eaLnBrk="1" hangingPunct="1">
        <a:spcBef>
          <a:spcPct val="20000"/>
        </a:spcBef>
        <a:spcAft>
          <a:spcPct val="0"/>
        </a:spcAft>
        <a:buClr>
          <a:schemeClr val="bg1"/>
        </a:buClr>
        <a:buChar char="»"/>
        <a:defRPr sz="1600">
          <a:solidFill>
            <a:schemeClr val="bg1"/>
          </a:solidFill>
          <a:latin typeface="Arial"/>
          <a:ea typeface="宋体"/>
        </a:defRPr>
      </a:lvl6pPr>
      <a:lvl7pPr marL="2454275" lvl="6" indent="-163830" algn="l" eaLnBrk="1" hangingPunct="1">
        <a:spcBef>
          <a:spcPct val="20000"/>
        </a:spcBef>
        <a:spcAft>
          <a:spcPct val="0"/>
        </a:spcAft>
        <a:buClr>
          <a:schemeClr val="bg1"/>
        </a:buClr>
        <a:buChar char="»"/>
        <a:defRPr sz="1600">
          <a:solidFill>
            <a:schemeClr val="bg1"/>
          </a:solidFill>
          <a:latin typeface="Arial"/>
          <a:ea typeface="宋体"/>
        </a:defRPr>
      </a:lvl7pPr>
      <a:lvl8pPr marL="2911475" lvl="7" indent="-163830" algn="l" eaLnBrk="1" hangingPunct="1">
        <a:spcBef>
          <a:spcPct val="20000"/>
        </a:spcBef>
        <a:spcAft>
          <a:spcPct val="0"/>
        </a:spcAft>
        <a:buClr>
          <a:schemeClr val="bg1"/>
        </a:buClr>
        <a:buChar char="»"/>
        <a:defRPr sz="1600">
          <a:solidFill>
            <a:schemeClr val="bg1"/>
          </a:solidFill>
          <a:latin typeface="Arial"/>
          <a:ea typeface="宋体"/>
        </a:defRPr>
      </a:lvl8pPr>
      <a:lvl9pPr marL="3368675" lvl="8" indent="-163830" algn="l" eaLnBrk="1" hangingPunct="1">
        <a:spcBef>
          <a:spcPct val="20000"/>
        </a:spcBef>
        <a:spcAft>
          <a:spcPct val="0"/>
        </a:spcAft>
        <a:buClr>
          <a:schemeClr val="bg1"/>
        </a:buClr>
        <a:buChar char="»"/>
        <a:defRPr sz="1600">
          <a:solidFill>
            <a:schemeClr val="bg1"/>
          </a:solidFill>
          <a:latin typeface="Arial"/>
          <a:ea typeface="宋体"/>
        </a:defRPr>
      </a:lvl9pPr>
    </p:bodyStyle>
    <p:otherStyle>
      <a:lvl1pPr marL="0" lvl="0" algn="l" defTabSz="914400" eaLnBrk="1" hangingPunct="1">
        <a:defRPr sz="1800" kern="1200">
          <a:solidFill>
            <a:schemeClr val="tx1"/>
          </a:solidFill>
          <a:latin typeface="Arial"/>
          <a:ea typeface="宋体"/>
        </a:defRPr>
      </a:lvl1pPr>
      <a:lvl2pPr marL="457200" lvl="1" algn="l" defTabSz="914400" eaLnBrk="1" hangingPunct="1">
        <a:defRPr sz="1800" kern="1200">
          <a:solidFill>
            <a:schemeClr val="tx1"/>
          </a:solidFill>
          <a:latin typeface="Arial"/>
          <a:ea typeface="宋体"/>
        </a:defRPr>
      </a:lvl2pPr>
      <a:lvl3pPr marL="914400" lvl="2" algn="l" defTabSz="914400" eaLnBrk="1" hangingPunct="1">
        <a:defRPr sz="1800" kern="1200">
          <a:solidFill>
            <a:schemeClr val="tx1"/>
          </a:solidFill>
          <a:latin typeface="Arial"/>
          <a:ea typeface="宋体"/>
        </a:defRPr>
      </a:lvl3pPr>
      <a:lvl4pPr marL="1371600" lvl="3" algn="l" defTabSz="914400" eaLnBrk="1" hangingPunct="1">
        <a:defRPr sz="1800" kern="1200">
          <a:solidFill>
            <a:schemeClr val="tx1"/>
          </a:solidFill>
          <a:latin typeface="Arial"/>
          <a:ea typeface="宋体"/>
        </a:defRPr>
      </a:lvl4pPr>
      <a:lvl5pPr marL="1828800" lvl="4" algn="l" defTabSz="914400" eaLnBrk="1" hangingPunct="1">
        <a:defRPr sz="1800" kern="1200">
          <a:solidFill>
            <a:schemeClr val="tx1"/>
          </a:solidFill>
          <a:latin typeface="Arial"/>
          <a:ea typeface="宋体"/>
        </a:defRPr>
      </a:lvl5pPr>
      <a:lvl6pPr marL="2286000" lvl="5" algn="l" defTabSz="914400" eaLnBrk="1" hangingPunct="1">
        <a:defRPr sz="1800" kern="1200">
          <a:solidFill>
            <a:schemeClr val="tx1"/>
          </a:solidFill>
          <a:latin typeface="Arial"/>
          <a:ea typeface="宋体"/>
        </a:defRPr>
      </a:lvl6pPr>
      <a:lvl7pPr marL="2743200" lvl="6" algn="l" defTabSz="914400" eaLnBrk="1" hangingPunct="1">
        <a:defRPr sz="1800" kern="1200">
          <a:solidFill>
            <a:schemeClr val="tx1"/>
          </a:solidFill>
          <a:latin typeface="Arial"/>
          <a:ea typeface="宋体"/>
        </a:defRPr>
      </a:lvl7pPr>
      <a:lvl8pPr marL="3200400" lvl="7" algn="l" defTabSz="914400" eaLnBrk="1" hangingPunct="1">
        <a:defRPr sz="1800" kern="1200">
          <a:solidFill>
            <a:schemeClr val="tx1"/>
          </a:solidFill>
          <a:latin typeface="Arial"/>
          <a:ea typeface="宋体"/>
        </a:defRPr>
      </a:lvl8pPr>
      <a:lvl9pPr marL="3657600" lvl="8" algn="l" defTabSz="914400" eaLnBrk="1" hangingPunct="1">
        <a:defRPr sz="18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fld id="{71AB7A37-B852-49AB-B2E2-96296AB21F67}" type="datetimeFigureOut">
              <a:rPr lang="zh-CN" altLang="en-US" smtClean="0"/>
              <a:t>2023/5/31</a:t>
            </a:fld>
            <a:endParaRPr lang="zh-CN" altLang="en-US" dirty="0"/>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ltLang="en-US" dirty="0"/>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333483849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ransition/>
  <p:txStyles>
    <p:titleStyle>
      <a:lvl1pPr lvl="0" algn="ctr" eaLnBrk="1" hangingPunct="1">
        <a:spcBef>
          <a:spcPct val="0"/>
        </a:spcBef>
        <a:spcAft>
          <a:spcPct val="0"/>
        </a:spcAft>
        <a:defRPr sz="4400">
          <a:solidFill>
            <a:schemeClr val="tx1"/>
          </a:solidFill>
          <a:latin typeface="Calibri"/>
          <a:ea typeface="宋体"/>
        </a:defRPr>
      </a:lvl1pPr>
      <a:lvl2pPr lvl="1" algn="ctr" eaLnBrk="1" hangingPunct="1">
        <a:spcBef>
          <a:spcPct val="0"/>
        </a:spcBef>
        <a:spcAft>
          <a:spcPct val="0"/>
        </a:spcAft>
        <a:defRPr sz="4400">
          <a:solidFill>
            <a:schemeClr val="tx1"/>
          </a:solidFill>
          <a:latin typeface="Calibri"/>
          <a:ea typeface="宋体"/>
        </a:defRPr>
      </a:lvl2pPr>
      <a:lvl3pPr lvl="2" algn="ctr" eaLnBrk="1" hangingPunct="1">
        <a:spcBef>
          <a:spcPct val="0"/>
        </a:spcBef>
        <a:spcAft>
          <a:spcPct val="0"/>
        </a:spcAft>
        <a:defRPr sz="4400">
          <a:solidFill>
            <a:schemeClr val="tx1"/>
          </a:solidFill>
          <a:latin typeface="Calibri"/>
          <a:ea typeface="宋体"/>
        </a:defRPr>
      </a:lvl3pPr>
      <a:lvl4pPr lvl="3" algn="ctr" eaLnBrk="1" hangingPunct="1">
        <a:spcBef>
          <a:spcPct val="0"/>
        </a:spcBef>
        <a:spcAft>
          <a:spcPct val="0"/>
        </a:spcAft>
        <a:defRPr sz="4400">
          <a:solidFill>
            <a:schemeClr val="tx1"/>
          </a:solidFill>
          <a:latin typeface="Calibri"/>
          <a:ea typeface="宋体"/>
        </a:defRPr>
      </a:lvl4pPr>
      <a:lvl5pPr lvl="4" algn="ctr" eaLnBrk="1" hangingPunct="1">
        <a:spcBef>
          <a:spcPct val="0"/>
        </a:spcBef>
        <a:spcAft>
          <a:spcPct val="0"/>
        </a:spcAft>
        <a:defRPr sz="4400">
          <a:solidFill>
            <a:schemeClr val="tx1"/>
          </a:solidFill>
          <a:latin typeface="Calibri"/>
          <a:ea typeface="宋体"/>
        </a:defRPr>
      </a:lvl5pPr>
      <a:lvl6pPr marL="457200" lvl="5" algn="ctr" eaLnBrk="1" hangingPunct="1">
        <a:spcBef>
          <a:spcPct val="0"/>
        </a:spcBef>
        <a:spcAft>
          <a:spcPct val="0"/>
        </a:spcAft>
        <a:defRPr sz="4400">
          <a:solidFill>
            <a:schemeClr val="tx1"/>
          </a:solidFill>
          <a:latin typeface="Calibri"/>
          <a:ea typeface="宋体"/>
        </a:defRPr>
      </a:lvl6pPr>
      <a:lvl7pPr marL="914400" lvl="6" algn="ctr" eaLnBrk="1" hangingPunct="1">
        <a:spcBef>
          <a:spcPct val="0"/>
        </a:spcBef>
        <a:spcAft>
          <a:spcPct val="0"/>
        </a:spcAft>
        <a:defRPr sz="4400">
          <a:solidFill>
            <a:schemeClr val="tx1"/>
          </a:solidFill>
          <a:latin typeface="Calibri"/>
          <a:ea typeface="宋体"/>
        </a:defRPr>
      </a:lvl7pPr>
      <a:lvl8pPr marL="1371600" lvl="7" algn="ctr" eaLnBrk="1" hangingPunct="1">
        <a:spcBef>
          <a:spcPct val="0"/>
        </a:spcBef>
        <a:spcAft>
          <a:spcPct val="0"/>
        </a:spcAft>
        <a:defRPr sz="4400">
          <a:solidFill>
            <a:schemeClr val="tx1"/>
          </a:solidFill>
          <a:latin typeface="Calibri"/>
          <a:ea typeface="宋体"/>
        </a:defRPr>
      </a:lvl8pPr>
      <a:lvl9pPr marL="1828800" lvl="8" algn="ctr" eaLnBrk="1" hangingPunct="1">
        <a:spcBef>
          <a:spcPct val="0"/>
        </a:spcBef>
        <a:spcAft>
          <a:spcPct val="0"/>
        </a:spcAft>
        <a:defRPr sz="4400">
          <a:solidFill>
            <a:schemeClr val="tx1"/>
          </a:solidFill>
          <a:latin typeface="Calibri"/>
          <a:ea typeface="宋体"/>
        </a:defRPr>
      </a:lvl9pPr>
    </p:titleStyle>
    <p:bodyStyle>
      <a:lvl1pPr marL="342900" lvl="0" indent="-342900" algn="l" eaLnBrk="1" hangingPunct="1">
        <a:spcBef>
          <a:spcPct val="20000"/>
        </a:spcBef>
        <a:spcAft>
          <a:spcPct val="0"/>
        </a:spcAft>
        <a:buFont typeface="Arial" charset="0"/>
        <a:buChar char="•"/>
        <a:defRPr sz="3200">
          <a:solidFill>
            <a:schemeClr val="tx1"/>
          </a:solidFill>
          <a:latin typeface="Calibri"/>
          <a:ea typeface="宋体"/>
        </a:defRPr>
      </a:lvl1pPr>
      <a:lvl2pPr marL="742950" lvl="1" indent="-285750" algn="l" eaLnBrk="1" hangingPunct="1">
        <a:spcBef>
          <a:spcPct val="20000"/>
        </a:spcBef>
        <a:spcAft>
          <a:spcPct val="0"/>
        </a:spcAft>
        <a:buFont typeface="Arial" charset="0"/>
        <a:buChar char="–"/>
        <a:defRPr sz="2800">
          <a:solidFill>
            <a:schemeClr val="tx1"/>
          </a:solidFill>
          <a:latin typeface="Calibri"/>
          <a:ea typeface="宋体"/>
        </a:defRPr>
      </a:lvl2pPr>
      <a:lvl3pPr marL="1143000" lvl="2" indent="-228600" algn="l" eaLnBrk="1" hangingPunct="1">
        <a:spcBef>
          <a:spcPct val="20000"/>
        </a:spcBef>
        <a:spcAft>
          <a:spcPct val="0"/>
        </a:spcAft>
        <a:buFont typeface="Arial" charset="0"/>
        <a:buChar char="•"/>
        <a:defRPr sz="2400">
          <a:solidFill>
            <a:schemeClr val="tx1"/>
          </a:solidFill>
          <a:latin typeface="Calibri"/>
          <a:ea typeface="宋体"/>
        </a:defRPr>
      </a:lvl3pPr>
      <a:lvl4pPr marL="1600200" lvl="3" indent="-228600" algn="l" eaLnBrk="1" hangingPunct="1">
        <a:spcBef>
          <a:spcPct val="20000"/>
        </a:spcBef>
        <a:spcAft>
          <a:spcPct val="0"/>
        </a:spcAft>
        <a:buFont typeface="Arial" charset="0"/>
        <a:buChar char="–"/>
        <a:defRPr sz="2000">
          <a:solidFill>
            <a:schemeClr val="tx1"/>
          </a:solidFill>
          <a:latin typeface="Calibri"/>
          <a:ea typeface="宋体"/>
        </a:defRPr>
      </a:lvl4pPr>
      <a:lvl5pPr marL="2057400" lvl="4" indent="-228600" algn="l" eaLnBrk="1" hangingPunct="1">
        <a:spcBef>
          <a:spcPct val="20000"/>
        </a:spcBef>
        <a:spcAft>
          <a:spcPct val="0"/>
        </a:spcAft>
        <a:buFont typeface="Arial" charset="0"/>
        <a:buChar char="»"/>
        <a:defRPr sz="2000">
          <a:solidFill>
            <a:schemeClr val="tx1"/>
          </a:solidFill>
          <a:latin typeface="Calibri"/>
          <a:ea typeface="宋体"/>
        </a:defRPr>
      </a:lvl5pPr>
      <a:lvl6pPr marL="2514600" lvl="5" indent="-228600" algn="l" eaLnBrk="1" hangingPunct="1">
        <a:spcBef>
          <a:spcPct val="20000"/>
        </a:spcBef>
        <a:spcAft>
          <a:spcPct val="0"/>
        </a:spcAft>
        <a:buFont typeface="Arial" charset="0"/>
        <a:buChar char="»"/>
        <a:defRPr sz="2000">
          <a:solidFill>
            <a:schemeClr val="tx1"/>
          </a:solidFill>
          <a:latin typeface="Calibri"/>
          <a:ea typeface="宋体"/>
        </a:defRPr>
      </a:lvl6pPr>
      <a:lvl7pPr marL="2971800" lvl="6" indent="-228600" algn="l" eaLnBrk="1" hangingPunct="1">
        <a:spcBef>
          <a:spcPct val="20000"/>
        </a:spcBef>
        <a:spcAft>
          <a:spcPct val="0"/>
        </a:spcAft>
        <a:buFont typeface="Arial" charset="0"/>
        <a:buChar char="»"/>
        <a:defRPr sz="2000">
          <a:solidFill>
            <a:schemeClr val="tx1"/>
          </a:solidFill>
          <a:latin typeface="Calibri"/>
          <a:ea typeface="宋体"/>
        </a:defRPr>
      </a:lvl7pPr>
      <a:lvl8pPr marL="3429000" lvl="7" indent="-228600" algn="l" eaLnBrk="1" hangingPunct="1">
        <a:spcBef>
          <a:spcPct val="20000"/>
        </a:spcBef>
        <a:spcAft>
          <a:spcPct val="0"/>
        </a:spcAft>
        <a:buFont typeface="Arial" charset="0"/>
        <a:buChar char="»"/>
        <a:defRPr sz="2000">
          <a:solidFill>
            <a:schemeClr val="tx1"/>
          </a:solidFill>
          <a:latin typeface="Calibri"/>
          <a:ea typeface="宋体"/>
        </a:defRPr>
      </a:lvl8pPr>
      <a:lvl9pPr marL="3886200" lvl="8" indent="-228600" algn="l" eaLnBrk="1" hangingPunct="1">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eaLnBrk="1" hangingPunct="1">
        <a:defRPr sz="1800" kern="1200">
          <a:solidFill>
            <a:schemeClr val="tx1"/>
          </a:solidFill>
          <a:latin typeface="Calibri"/>
          <a:ea typeface="宋体"/>
        </a:defRPr>
      </a:lvl1pPr>
      <a:lvl2pPr marL="457200" lvl="1" algn="l" defTabSz="914400" eaLnBrk="1" hangingPunct="1">
        <a:defRPr sz="1800" kern="1200">
          <a:solidFill>
            <a:schemeClr val="tx1"/>
          </a:solidFill>
          <a:latin typeface="Calibri"/>
          <a:ea typeface="宋体"/>
        </a:defRPr>
      </a:lvl2pPr>
      <a:lvl3pPr marL="914400" lvl="2" algn="l" defTabSz="914400" eaLnBrk="1" hangingPunct="1">
        <a:defRPr sz="1800" kern="1200">
          <a:solidFill>
            <a:schemeClr val="tx1"/>
          </a:solidFill>
          <a:latin typeface="Calibri"/>
          <a:ea typeface="宋体"/>
        </a:defRPr>
      </a:lvl3pPr>
      <a:lvl4pPr marL="1371600" lvl="3" algn="l" defTabSz="914400" eaLnBrk="1" hangingPunct="1">
        <a:defRPr sz="1800" kern="1200">
          <a:solidFill>
            <a:schemeClr val="tx1"/>
          </a:solidFill>
          <a:latin typeface="Calibri"/>
          <a:ea typeface="宋体"/>
        </a:defRPr>
      </a:lvl4pPr>
      <a:lvl5pPr marL="1828800" lvl="4" algn="l" defTabSz="914400" eaLnBrk="1" hangingPunct="1">
        <a:defRPr sz="1800" kern="1200">
          <a:solidFill>
            <a:schemeClr val="tx1"/>
          </a:solidFill>
          <a:latin typeface="Calibri"/>
          <a:ea typeface="宋体"/>
        </a:defRPr>
      </a:lvl5pPr>
      <a:lvl6pPr marL="2286000" lvl="5" algn="l" defTabSz="914400" eaLnBrk="1" hangingPunct="1">
        <a:defRPr sz="1800" kern="1200">
          <a:solidFill>
            <a:schemeClr val="tx1"/>
          </a:solidFill>
          <a:latin typeface="Calibri"/>
          <a:ea typeface="宋体"/>
        </a:defRPr>
      </a:lvl6pPr>
      <a:lvl7pPr marL="2743200" lvl="6" algn="l" defTabSz="914400" eaLnBrk="1" hangingPunct="1">
        <a:defRPr sz="1800" kern="1200">
          <a:solidFill>
            <a:schemeClr val="tx1"/>
          </a:solidFill>
          <a:latin typeface="Calibri"/>
          <a:ea typeface="宋体"/>
        </a:defRPr>
      </a:lvl7pPr>
      <a:lvl8pPr marL="3200400" lvl="7" algn="l" defTabSz="914400" eaLnBrk="1" hangingPunct="1">
        <a:defRPr sz="1800" kern="1200">
          <a:solidFill>
            <a:schemeClr val="tx1"/>
          </a:solidFill>
          <a:latin typeface="Calibri"/>
          <a:ea typeface="宋体"/>
        </a:defRPr>
      </a:lvl8pPr>
      <a:lvl9pPr marL="3657600" lvl="8" algn="l" defTabSz="914400" eaLnBrk="1" hangingPunct="1">
        <a:defRPr sz="1800" kern="1200">
          <a:solidFill>
            <a:schemeClr val="tx1"/>
          </a:solidFill>
          <a:latin typeface="Calibri"/>
          <a:ea typeface="宋体"/>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1AB7A37-B852-49AB-B2E2-96296AB21F67}" type="datetimeFigureOut">
              <a:rPr lang="zh-CN" altLang="en-US" smtClean="0"/>
              <a:t>2023/5/31</a:t>
            </a:fld>
            <a:endParaRPr lang="zh-CN" altLang="en-US" dirty="0"/>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52092645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30.emf"/><Relationship Id="rId4" Type="http://schemas.openxmlformats.org/officeDocument/2006/relationships/oleObject" Target="../embeddings/oleObject3.bin"/><Relationship Id="rId9" Type="http://schemas.openxmlformats.org/officeDocument/2006/relationships/image" Target="../media/image3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oleObject" Target="../embeddings/oleObject7.bin"/><Relationship Id="rId4" Type="http://schemas.openxmlformats.org/officeDocument/2006/relationships/image" Target="../media/image34.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oleObject" Target="../embeddings/oleObject9.bin"/><Relationship Id="rId4" Type="http://schemas.openxmlformats.org/officeDocument/2006/relationships/image" Target="../media/image37.emf"/></Relationships>
</file>

<file path=ppt/slides/_rels/slide1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40.emf"/><Relationship Id="rId7" Type="http://schemas.openxmlformats.org/officeDocument/2006/relationships/image" Target="../media/image42.emf"/><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5" Type="http://schemas.openxmlformats.org/officeDocument/2006/relationships/image" Target="../media/image41.emf"/><Relationship Id="rId4" Type="http://schemas.openxmlformats.org/officeDocument/2006/relationships/oleObject" Target="../embeddings/oleObject11.bin"/><Relationship Id="rId9" Type="http://schemas.openxmlformats.org/officeDocument/2006/relationships/image" Target="../media/image43.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1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47.emf"/><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49.emf"/><Relationship Id="rId7" Type="http://schemas.openxmlformats.org/officeDocument/2006/relationships/image" Target="../media/image51.e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50.emf"/><Relationship Id="rId4" Type="http://schemas.openxmlformats.org/officeDocument/2006/relationships/oleObject" Target="../embeddings/oleObject17.bin"/><Relationship Id="rId9" Type="http://schemas.openxmlformats.org/officeDocument/2006/relationships/image" Target="../media/image5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oleObject" Target="../embeddings/oleObject21.bin"/><Relationship Id="rId4" Type="http://schemas.openxmlformats.org/officeDocument/2006/relationships/image" Target="../media/image5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oleObject" Target="../embeddings/oleObject23.bin"/><Relationship Id="rId4" Type="http://schemas.openxmlformats.org/officeDocument/2006/relationships/image" Target="../media/image57.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22.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tags" Target="../tags/tag4.xml"/><Relationship Id="rId7" Type="http://schemas.openxmlformats.org/officeDocument/2006/relationships/oleObject" Target="../embeddings/oleObject25.bin"/><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1.png"/><Relationship Id="rId5"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image" Target="../media/image64.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8.xml"/><Relationship Id="rId7" Type="http://schemas.openxmlformats.org/officeDocument/2006/relationships/image" Target="../media/image66.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1.png"/><Relationship Id="rId5" Type="http://schemas.openxmlformats.org/officeDocument/2006/relationships/slideLayout" Target="../slideLayouts/slideLayout2.xml"/><Relationship Id="rId4" Type="http://schemas.openxmlformats.org/officeDocument/2006/relationships/tags" Target="../tags/tag9.xml"/><Relationship Id="rId9" Type="http://schemas.openxmlformats.org/officeDocument/2006/relationships/image" Target="../media/image67.emf"/></Relationships>
</file>

<file path=ppt/slides/_rels/slide2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oleObject" Target="../embeddings/oleObject28.bin"/><Relationship Id="rId1" Type="http://schemas.openxmlformats.org/officeDocument/2006/relationships/slideLayout" Target="../slideLayouts/slideLayout2.xml"/><Relationship Id="rId5" Type="http://schemas.openxmlformats.org/officeDocument/2006/relationships/image" Target="../media/image77.emf"/><Relationship Id="rId4" Type="http://schemas.openxmlformats.org/officeDocument/2006/relationships/oleObject" Target="../embeddings/oleObject29.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tags" Target="../tags/tag12.xml"/><Relationship Id="rId7" Type="http://schemas.openxmlformats.org/officeDocument/2006/relationships/image" Target="../media/image7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79.e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tags" Target="../tags/tag17.xml"/><Relationship Id="rId7" Type="http://schemas.openxmlformats.org/officeDocument/2006/relationships/image" Target="../media/image80.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81.emf"/></Relationships>
</file>

<file path=ppt/slides/_rels/slide3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8.emf"/></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3.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90.e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9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36.xml"/><Relationship Id="rId7" Type="http://schemas.openxmlformats.org/officeDocument/2006/relationships/image" Target="../media/image91.emf"/><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37.xml"/><Relationship Id="rId9" Type="http://schemas.openxmlformats.org/officeDocument/2006/relationships/image" Target="../media/image92.emf"/></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93.emf"/><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oleObject" Target="../embeddings/oleObject33.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94.emf"/><Relationship Id="rId5" Type="http://schemas.openxmlformats.org/officeDocument/2006/relationships/slideLayout" Target="../slideLayouts/slideLayout2.xml"/><Relationship Id="rId4" Type="http://schemas.openxmlformats.org/officeDocument/2006/relationships/tags" Target="../tags/tag44.xml"/></Relationships>
</file>

<file path=ppt/slides/_rels/slide52.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95.png"/><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53.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96.emf"/><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Layout" Target="../slideLayouts/slideLayout2.xml"/><Relationship Id="rId4" Type="http://schemas.openxmlformats.org/officeDocument/2006/relationships/tags" Target="../tags/tag55.xml"/></Relationships>
</file>

<file path=ppt/slides/_rels/slide55.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tags" Target="../tags/tag58.xml"/><Relationship Id="rId7" Type="http://schemas.openxmlformats.org/officeDocument/2006/relationships/image" Target="../media/image97.emf"/><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5" Type="http://schemas.openxmlformats.org/officeDocument/2006/relationships/tags" Target="../tags/tag60.xml"/><Relationship Id="rId4" Type="http://schemas.openxmlformats.org/officeDocument/2006/relationships/tags" Target="../tags/tag59.xml"/></Relationships>
</file>

<file path=ppt/slides/_rels/slide5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99.png"/><Relationship Id="rId5" Type="http://schemas.openxmlformats.org/officeDocument/2006/relationships/slideLayout" Target="../slideLayouts/slideLayout2.xml"/><Relationship Id="rId4" Type="http://schemas.openxmlformats.org/officeDocument/2006/relationships/tags" Target="../tags/tag64.xml"/></Relationships>
</file>

<file path=ppt/slides/_rels/slide57.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00.png"/><Relationship Id="rId5" Type="http://schemas.openxmlformats.org/officeDocument/2006/relationships/slideLayout" Target="../slideLayouts/slideLayout2.xml"/><Relationship Id="rId4" Type="http://schemas.openxmlformats.org/officeDocument/2006/relationships/tags" Target="../tags/tag68.xml"/></Relationships>
</file>

<file path=ppt/slides/_rels/slide58.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01.png"/><Relationship Id="rId5" Type="http://schemas.openxmlformats.org/officeDocument/2006/relationships/slideLayout" Target="../slideLayouts/slideLayout2.xml"/><Relationship Id="rId4" Type="http://schemas.openxmlformats.org/officeDocument/2006/relationships/tags" Target="../tags/tag72.xml"/></Relationships>
</file>

<file path=ppt/slides/_rels/slide59.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02.emf"/><Relationship Id="rId5" Type="http://schemas.openxmlformats.org/officeDocument/2006/relationships/slideLayout" Target="../slideLayouts/slideLayout2.xml"/><Relationship Id="rId4" Type="http://schemas.openxmlformats.org/officeDocument/2006/relationships/tags" Target="../tags/tag76.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60.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103.png"/><Relationship Id="rId5" Type="http://schemas.openxmlformats.org/officeDocument/2006/relationships/slideLayout" Target="../slideLayouts/slideLayout2.xml"/><Relationship Id="rId4" Type="http://schemas.openxmlformats.org/officeDocument/2006/relationships/tags" Target="../tags/tag80.xml"/></Relationships>
</file>

<file path=ppt/slides/_rels/slide61.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06.png"/><Relationship Id="rId5" Type="http://schemas.openxmlformats.org/officeDocument/2006/relationships/slideLayout" Target="../slideLayouts/slideLayout2.xml"/><Relationship Id="rId4" Type="http://schemas.openxmlformats.org/officeDocument/2006/relationships/tags" Target="../tags/tag87.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09.png"/><Relationship Id="rId5" Type="http://schemas.openxmlformats.org/officeDocument/2006/relationships/tags" Target="../tags/tag92.xml"/><Relationship Id="rId10" Type="http://schemas.openxmlformats.org/officeDocument/2006/relationships/image" Target="../media/image108.png"/><Relationship Id="rId4" Type="http://schemas.openxmlformats.org/officeDocument/2006/relationships/tags" Target="../tags/tag91.xml"/><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tags" Target="../tags/tag97.xml"/><Relationship Id="rId7" Type="http://schemas.openxmlformats.org/officeDocument/2006/relationships/oleObject" Target="../embeddings/oleObject34.bin"/><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slideLayout" Target="../slideLayouts/slideLayout2.xml"/><Relationship Id="rId5" Type="http://schemas.openxmlformats.org/officeDocument/2006/relationships/tags" Target="../tags/tag99.xml"/><Relationship Id="rId10" Type="http://schemas.openxmlformats.org/officeDocument/2006/relationships/image" Target="../media/image111.emf"/><Relationship Id="rId4" Type="http://schemas.openxmlformats.org/officeDocument/2006/relationships/tags" Target="../tags/tag98.xml"/><Relationship Id="rId9" Type="http://schemas.openxmlformats.org/officeDocument/2006/relationships/oleObject" Target="../embeddings/oleObject35.bin"/></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03.png"/><Relationship Id="rId5" Type="http://schemas.openxmlformats.org/officeDocument/2006/relationships/tags" Target="../tags/tag104.xml"/><Relationship Id="rId10" Type="http://schemas.openxmlformats.org/officeDocument/2006/relationships/image" Target="../media/image113.png"/><Relationship Id="rId4" Type="http://schemas.openxmlformats.org/officeDocument/2006/relationships/tags" Target="../tags/tag103.xml"/><Relationship Id="rId9" Type="http://schemas.openxmlformats.org/officeDocument/2006/relationships/image" Target="../media/image112.png"/></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14.emf"/><Relationship Id="rId5" Type="http://schemas.openxmlformats.org/officeDocument/2006/relationships/tags" Target="../tags/tag111.xml"/><Relationship Id="rId10" Type="http://schemas.openxmlformats.org/officeDocument/2006/relationships/oleObject" Target="../embeddings/oleObject36.bin"/><Relationship Id="rId4" Type="http://schemas.openxmlformats.org/officeDocument/2006/relationships/tags" Target="../tags/tag110.xml"/><Relationship Id="rId9" Type="http://schemas.openxmlformats.org/officeDocument/2006/relationships/image" Target="../media/image112.png"/></Relationships>
</file>

<file path=ppt/slides/_rels/slide67.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17.emf"/><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oleObject" Target="../embeddings/oleObject37.bin"/><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16.png"/><Relationship Id="rId5" Type="http://schemas.openxmlformats.org/officeDocument/2006/relationships/tags" Target="../tags/tag118.xml"/><Relationship Id="rId10" Type="http://schemas.openxmlformats.org/officeDocument/2006/relationships/image" Target="../media/image115.png"/><Relationship Id="rId4" Type="http://schemas.openxmlformats.org/officeDocument/2006/relationships/tags" Target="../tags/tag117.xml"/><Relationship Id="rId9" Type="http://schemas.openxmlformats.org/officeDocument/2006/relationships/slideLayout" Target="../slideLayouts/slideLayout2.xml"/><Relationship Id="rId14" Type="http://schemas.openxmlformats.org/officeDocument/2006/relationships/image" Target="../media/image118.png"/></Relationships>
</file>

<file path=ppt/slides/_rels/slide68.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image" Target="../media/image123.png"/><Relationship Id="rId3" Type="http://schemas.openxmlformats.org/officeDocument/2006/relationships/tags" Target="../tags/tag124.xml"/><Relationship Id="rId7" Type="http://schemas.openxmlformats.org/officeDocument/2006/relationships/oleObject" Target="../embeddings/oleObject38.bin"/><Relationship Id="rId12" Type="http://schemas.openxmlformats.org/officeDocument/2006/relationships/image" Target="../media/image122.sv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slideLayout" Target="../slideLayouts/slideLayout2.xml"/><Relationship Id="rId11" Type="http://schemas.openxmlformats.org/officeDocument/2006/relationships/image" Target="../media/image121.png"/><Relationship Id="rId5" Type="http://schemas.openxmlformats.org/officeDocument/2006/relationships/tags" Target="../tags/tag126.xml"/><Relationship Id="rId10" Type="http://schemas.openxmlformats.org/officeDocument/2006/relationships/image" Target="../media/image120.emf"/><Relationship Id="rId4" Type="http://schemas.openxmlformats.org/officeDocument/2006/relationships/tags" Target="../tags/tag125.xml"/><Relationship Id="rId9" Type="http://schemas.openxmlformats.org/officeDocument/2006/relationships/oleObject" Target="../embeddings/oleObject39.bin"/><Relationship Id="rId14" Type="http://schemas.openxmlformats.org/officeDocument/2006/relationships/image" Target="../media/image124.sv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8.xml"/><Relationship Id="rId1" Type="http://schemas.openxmlformats.org/officeDocument/2006/relationships/tags" Target="../tags/tag127.xml"/><Relationship Id="rId4" Type="http://schemas.openxmlformats.org/officeDocument/2006/relationships/notesSlide" Target="../notesSlides/notesSlide7.xml"/></Relationships>
</file>

<file path=ppt/slides/_rels/slide71.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image" Target="../media/image125.emf"/><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tags" Target="../tags/tag134.xml"/><Relationship Id="rId7" Type="http://schemas.openxmlformats.org/officeDocument/2006/relationships/slideLayout" Target="../slideLayouts/slideLayout2.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B0AEC58-4B53-9E21-BD36-8E213A1369D2}"/>
              </a:ext>
            </a:extLst>
          </p:cNvPr>
          <p:cNvGrpSpPr/>
          <p:nvPr/>
        </p:nvGrpSpPr>
        <p:grpSpPr>
          <a:xfrm>
            <a:off x="2483768" y="122390"/>
            <a:ext cx="3327790" cy="577152"/>
            <a:chOff x="2483768" y="122390"/>
            <a:chExt cx="3327790" cy="577152"/>
          </a:xfrm>
        </p:grpSpPr>
        <p:pic>
          <p:nvPicPr>
            <p:cNvPr id="9" name="图片 8">
              <a:extLst>
                <a:ext uri="{FF2B5EF4-FFF2-40B4-BE49-F238E27FC236}">
                  <a16:creationId xmlns:a16="http://schemas.microsoft.com/office/drawing/2014/main" id="{8AC3CDA3-95FF-7D34-2956-1E8D2CD29F2E}"/>
                </a:ext>
              </a:extLst>
            </p:cNvPr>
            <p:cNvPicPr>
              <a:picLocks noChangeAspect="1"/>
            </p:cNvPicPr>
            <p:nvPr/>
          </p:nvPicPr>
          <p:blipFill>
            <a:blip r:embed="rId2"/>
            <a:stretch>
              <a:fillRect/>
            </a:stretch>
          </p:blipFill>
          <p:spPr>
            <a:xfrm>
              <a:off x="3147262" y="238477"/>
              <a:ext cx="2664296" cy="311140"/>
            </a:xfrm>
            <a:prstGeom prst="rect">
              <a:avLst/>
            </a:prstGeom>
          </p:spPr>
        </p:pic>
        <p:pic>
          <p:nvPicPr>
            <p:cNvPr id="10" name="图片 9">
              <a:extLst>
                <a:ext uri="{FF2B5EF4-FFF2-40B4-BE49-F238E27FC236}">
                  <a16:creationId xmlns:a16="http://schemas.microsoft.com/office/drawing/2014/main" id="{853A9443-FA15-5E80-02CC-05C8F58B1FD8}"/>
                </a:ext>
              </a:extLst>
            </p:cNvPr>
            <p:cNvPicPr>
              <a:picLocks noChangeAspect="1"/>
            </p:cNvPicPr>
            <p:nvPr/>
          </p:nvPicPr>
          <p:blipFill>
            <a:blip r:embed="rId3"/>
            <a:stretch>
              <a:fillRect/>
            </a:stretch>
          </p:blipFill>
          <p:spPr>
            <a:xfrm>
              <a:off x="2483768" y="122390"/>
              <a:ext cx="576064" cy="577152"/>
            </a:xfrm>
            <a:prstGeom prst="rect">
              <a:avLst/>
            </a:prstGeom>
          </p:spPr>
        </p:pic>
      </p:grpSp>
      <p:sp>
        <p:nvSpPr>
          <p:cNvPr id="11" name="Rectangle 2">
            <a:extLst>
              <a:ext uri="{FF2B5EF4-FFF2-40B4-BE49-F238E27FC236}">
                <a16:creationId xmlns:a16="http://schemas.microsoft.com/office/drawing/2014/main" id="{CFF26070-4460-258E-9F32-5FF4240424E4}"/>
              </a:ext>
            </a:extLst>
          </p:cNvPr>
          <p:cNvSpPr txBox="1">
            <a:spLocks noChangeArrowheads="1"/>
          </p:cNvSpPr>
          <p:nvPr/>
        </p:nvSpPr>
        <p:spPr>
          <a:xfrm>
            <a:off x="195454" y="1450442"/>
            <a:ext cx="8208912" cy="648072"/>
          </a:xfrm>
          <a:prstGeom prst="rect">
            <a:avLst/>
          </a:prstGeom>
          <a:noFill/>
          <a:ln>
            <a:noFill/>
          </a:ln>
        </p:spPr>
        <p:txBody>
          <a:bodyPr vert="horz" wrap="square" lIns="91440" tIns="45720" rIns="91440" bIns="45720" numCol="1" anchor="t" anchorCtr="0"/>
          <a:lstStyle>
            <a:lvl1pPr lvl="0" algn="l">
              <a:spcBef>
                <a:spcPct val="0"/>
              </a:spcBef>
              <a:spcAft>
                <a:spcPct val="0"/>
              </a:spcAft>
              <a:defRPr sz="4000" b="1">
                <a:solidFill>
                  <a:schemeClr val="tx1"/>
                </a:solidFill>
                <a:latin typeface="Calibri"/>
                <a:ea typeface="宋体"/>
              </a:defRPr>
            </a:lvl1pPr>
            <a:lvl2pPr lvl="1" algn="ctr">
              <a:spcBef>
                <a:spcPct val="0"/>
              </a:spcBef>
              <a:spcAft>
                <a:spcPct val="0"/>
              </a:spcAft>
              <a:defRPr sz="4400">
                <a:solidFill>
                  <a:schemeClr val="tx1"/>
                </a:solidFill>
                <a:latin typeface="Calibri"/>
                <a:ea typeface="宋体"/>
              </a:defRPr>
            </a:lvl2pPr>
            <a:lvl3pPr lvl="2" algn="ctr">
              <a:spcBef>
                <a:spcPct val="0"/>
              </a:spcBef>
              <a:spcAft>
                <a:spcPct val="0"/>
              </a:spcAft>
              <a:defRPr sz="4400">
                <a:solidFill>
                  <a:schemeClr val="tx1"/>
                </a:solidFill>
                <a:latin typeface="Calibri"/>
                <a:ea typeface="宋体"/>
              </a:defRPr>
            </a:lvl3pPr>
            <a:lvl4pPr lvl="3" algn="ctr">
              <a:spcBef>
                <a:spcPct val="0"/>
              </a:spcBef>
              <a:spcAft>
                <a:spcPct val="0"/>
              </a:spcAft>
              <a:defRPr sz="4400">
                <a:solidFill>
                  <a:schemeClr val="tx1"/>
                </a:solidFill>
                <a:latin typeface="Calibri"/>
                <a:ea typeface="宋体"/>
              </a:defRPr>
            </a:lvl4pPr>
            <a:lvl5pPr lvl="4" algn="ctr">
              <a:spcBef>
                <a:spcPct val="0"/>
              </a:spcBef>
              <a:spcAft>
                <a:spcPct val="0"/>
              </a:spcAft>
              <a:defRPr sz="4400">
                <a:solidFill>
                  <a:schemeClr val="tx1"/>
                </a:solidFill>
                <a:latin typeface="Calibri"/>
                <a:ea typeface="宋体"/>
              </a:defRPr>
            </a:lvl5pPr>
            <a:lvl6pPr marL="457200" lvl="5" algn="ctr">
              <a:spcBef>
                <a:spcPct val="0"/>
              </a:spcBef>
              <a:spcAft>
                <a:spcPct val="0"/>
              </a:spcAft>
              <a:defRPr sz="4400">
                <a:solidFill>
                  <a:schemeClr val="tx1"/>
                </a:solidFill>
                <a:latin typeface="Calibri"/>
                <a:ea typeface="宋体"/>
              </a:defRPr>
            </a:lvl6pPr>
            <a:lvl7pPr marL="914400" lvl="6" algn="ctr">
              <a:spcBef>
                <a:spcPct val="0"/>
              </a:spcBef>
              <a:spcAft>
                <a:spcPct val="0"/>
              </a:spcAft>
              <a:defRPr sz="4400">
                <a:solidFill>
                  <a:schemeClr val="tx1"/>
                </a:solidFill>
                <a:latin typeface="Calibri"/>
                <a:ea typeface="宋体"/>
              </a:defRPr>
            </a:lvl7pPr>
            <a:lvl8pPr marL="1371600" lvl="7" algn="ctr">
              <a:spcBef>
                <a:spcPct val="0"/>
              </a:spcBef>
              <a:spcAft>
                <a:spcPct val="0"/>
              </a:spcAft>
              <a:defRPr sz="4400">
                <a:solidFill>
                  <a:schemeClr val="tx1"/>
                </a:solidFill>
                <a:latin typeface="Calibri"/>
                <a:ea typeface="宋体"/>
              </a:defRPr>
            </a:lvl8pPr>
            <a:lvl9pPr marL="1828800" lvl="8" algn="ctr">
              <a:spcBef>
                <a:spcPct val="0"/>
              </a:spcBef>
              <a:spcAft>
                <a:spcPct val="0"/>
              </a:spcAft>
              <a:defRPr sz="4400">
                <a:solidFill>
                  <a:schemeClr val="tx1"/>
                </a:solidFill>
                <a:latin typeface="Calibri"/>
                <a:ea typeface="宋体"/>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altLang="zh-CN" sz="3600" b="1" i="0" u="none" strike="noStrike" kern="0" cap="none" spc="0" normalizeH="0" baseline="0" noProof="0" dirty="0" err="1">
                <a:ln>
                  <a:noFill/>
                </a:ln>
                <a:solidFill>
                  <a:srgbClr val="254061"/>
                </a:solidFill>
                <a:effectLst>
                  <a:outerShdw blurRad="38100" dist="38100" dir="2700000" algn="tl">
                    <a:srgbClr val="000000">
                      <a:alpha val="43137"/>
                    </a:srgbClr>
                  </a:outerShdw>
                </a:effectLst>
                <a:uLnTx/>
                <a:uFillTx/>
                <a:latin typeface="微软雅黑"/>
                <a:ea typeface="微软雅黑"/>
              </a:rPr>
              <a:t>LiteOS</a:t>
            </a:r>
            <a:r>
              <a:rPr kumimoji="0" lang="zh-CN" altLang="en-US" sz="3600" b="1" i="0" u="none" strike="noStrike" kern="0" cap="none" spc="0" normalizeH="0" baseline="0" noProof="0" dirty="0">
                <a:ln>
                  <a:noFill/>
                </a:ln>
                <a:solidFill>
                  <a:srgbClr val="254061"/>
                </a:solidFill>
                <a:effectLst>
                  <a:outerShdw blurRad="38100" dist="38100" dir="2700000" algn="tl">
                    <a:srgbClr val="000000">
                      <a:alpha val="43137"/>
                    </a:srgbClr>
                  </a:outerShdw>
                </a:effectLst>
                <a:uLnTx/>
                <a:uFillTx/>
                <a:latin typeface="微软雅黑"/>
                <a:ea typeface="微软雅黑"/>
              </a:rPr>
              <a:t>中的重要数据结构</a:t>
            </a:r>
          </a:p>
          <a:p>
            <a:pPr marL="0" marR="0" lvl="0" indent="0" algn="ctr" defTabSz="914400" eaLnBrk="1" fontAlgn="auto" latinLnBrk="0" hangingPunct="1">
              <a:lnSpc>
                <a:spcPct val="100000"/>
              </a:lnSpc>
              <a:spcBef>
                <a:spcPct val="0"/>
              </a:spcBef>
              <a:spcAft>
                <a:spcPct val="0"/>
              </a:spcAft>
              <a:buClrTx/>
              <a:buSzTx/>
              <a:buFontTx/>
              <a:buNone/>
              <a:tabLst/>
              <a:defRPr/>
            </a:pPr>
            <a:br>
              <a:rPr kumimoji="0" lang="en-US" sz="4000" b="1" i="0" u="none" strike="noStrike" kern="0" cap="none" spc="0" normalizeH="0" baseline="0" noProof="0" dirty="0">
                <a:ln>
                  <a:noFill/>
                </a:ln>
                <a:solidFill>
                  <a:srgbClr val="000000"/>
                </a:solidFill>
                <a:effectLst/>
                <a:uLnTx/>
                <a:uFillTx/>
                <a:latin typeface="Calibri"/>
                <a:ea typeface="宋体"/>
              </a:rPr>
            </a:br>
            <a:endParaRPr kumimoji="0" lang="zh-CN" altLang="en-US" sz="2400" b="1" i="0" u="none" strike="noStrike" kern="0" cap="none" spc="0" normalizeH="0" baseline="0" noProof="0" dirty="0">
              <a:ln>
                <a:noFill/>
              </a:ln>
              <a:solidFill>
                <a:srgbClr val="254061"/>
              </a:solidFill>
              <a:effectLst>
                <a:outerShdw blurRad="38100" dist="38100" dir="2700000" algn="tl">
                  <a:srgbClr val="000000">
                    <a:alpha val="43137"/>
                  </a:srgbClr>
                </a:outerShdw>
              </a:effectLst>
              <a:uLnTx/>
              <a:uFillTx/>
              <a:latin typeface="微软雅黑"/>
              <a:ea typeface="微软雅黑"/>
            </a:endParaRPr>
          </a:p>
        </p:txBody>
      </p:sp>
      <p:grpSp>
        <p:nvGrpSpPr>
          <p:cNvPr id="12" name="组合 11">
            <a:extLst>
              <a:ext uri="{FF2B5EF4-FFF2-40B4-BE49-F238E27FC236}">
                <a16:creationId xmlns:a16="http://schemas.microsoft.com/office/drawing/2014/main" id="{514617EF-C60D-2E8C-1DA2-707359D24329}"/>
              </a:ext>
            </a:extLst>
          </p:cNvPr>
          <p:cNvGrpSpPr/>
          <p:nvPr/>
        </p:nvGrpSpPr>
        <p:grpSpPr>
          <a:xfrm>
            <a:off x="0" y="2748526"/>
            <a:ext cx="9144000" cy="1897394"/>
            <a:chOff x="0" y="2762588"/>
            <a:chExt cx="9144000" cy="1897394"/>
          </a:xfrm>
        </p:grpSpPr>
        <p:pic>
          <p:nvPicPr>
            <p:cNvPr id="13" name="图片 12">
              <a:extLst>
                <a:ext uri="{FF2B5EF4-FFF2-40B4-BE49-F238E27FC236}">
                  <a16:creationId xmlns:a16="http://schemas.microsoft.com/office/drawing/2014/main" id="{891432AE-926D-79E2-09B8-C2ED27B2311E}"/>
                </a:ext>
              </a:extLst>
            </p:cNvPr>
            <p:cNvPicPr>
              <a:picLocks noChangeAspect="1"/>
            </p:cNvPicPr>
            <p:nvPr/>
          </p:nvPicPr>
          <p:blipFill>
            <a:blip r:embed="rId4"/>
            <a:stretch>
              <a:fillRect/>
            </a:stretch>
          </p:blipFill>
          <p:spPr>
            <a:xfrm>
              <a:off x="0" y="2931790"/>
              <a:ext cx="3059832" cy="1554009"/>
            </a:xfrm>
            <a:prstGeom prst="rect">
              <a:avLst/>
            </a:prstGeom>
          </p:spPr>
        </p:pic>
        <p:pic>
          <p:nvPicPr>
            <p:cNvPr id="14" name="图片 13">
              <a:extLst>
                <a:ext uri="{FF2B5EF4-FFF2-40B4-BE49-F238E27FC236}">
                  <a16:creationId xmlns:a16="http://schemas.microsoft.com/office/drawing/2014/main" id="{44070E16-CA33-E65E-D7AB-1FAB3549FB40}"/>
                </a:ext>
              </a:extLst>
            </p:cNvPr>
            <p:cNvPicPr>
              <a:picLocks noChangeAspect="1"/>
            </p:cNvPicPr>
            <p:nvPr/>
          </p:nvPicPr>
          <p:blipFill>
            <a:blip r:embed="rId5"/>
            <a:stretch>
              <a:fillRect/>
            </a:stretch>
          </p:blipFill>
          <p:spPr>
            <a:xfrm>
              <a:off x="6028692" y="2934479"/>
              <a:ext cx="3115308" cy="1558630"/>
            </a:xfrm>
            <a:prstGeom prst="rect">
              <a:avLst/>
            </a:prstGeom>
          </p:spPr>
        </p:pic>
        <p:pic>
          <p:nvPicPr>
            <p:cNvPr id="15" name="图片 14">
              <a:extLst>
                <a:ext uri="{FF2B5EF4-FFF2-40B4-BE49-F238E27FC236}">
                  <a16:creationId xmlns:a16="http://schemas.microsoft.com/office/drawing/2014/main" id="{8F5D745A-FCDD-2A4A-3271-A6137F4EF4B8}"/>
                </a:ext>
              </a:extLst>
            </p:cNvPr>
            <p:cNvPicPr>
              <a:picLocks noChangeAspect="1"/>
            </p:cNvPicPr>
            <p:nvPr/>
          </p:nvPicPr>
          <p:blipFill>
            <a:blip r:embed="rId6"/>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 name="日期占位符 1">
            <a:extLst>
              <a:ext uri="{FF2B5EF4-FFF2-40B4-BE49-F238E27FC236}">
                <a16:creationId xmlns:a16="http://schemas.microsoft.com/office/drawing/2014/main" id="{85FE1742-D8DD-4A24-9BE2-1AD8FC176A26}"/>
              </a:ext>
            </a:extLst>
          </p:cNvPr>
          <p:cNvSpPr>
            <a:spLocks noGrp="1"/>
          </p:cNvSpPr>
          <p:nvPr>
            <p:ph type="dt" sz="half" idx="10"/>
          </p:nvPr>
        </p:nvSpPr>
        <p:spPr>
          <a:xfrm>
            <a:off x="3928117" y="4768101"/>
            <a:ext cx="2057400" cy="273844"/>
          </a:xfrm>
        </p:spPr>
        <p:txBody>
          <a:bodyPr/>
          <a:lstStyle/>
          <a:p>
            <a:fld id="{057D984B-86E1-44BE-84CA-0C9C23BFCFCC}" type="datetime1">
              <a:rPr lang="zh-CN" altLang="en-US" sz="1800" smtClean="0"/>
              <a:t>2023/5/31</a:t>
            </a:fld>
            <a:endParaRPr lang="zh-CN" sz="1800"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graphicFrame>
        <p:nvGraphicFramePr>
          <p:cNvPr id="21" name="对象 20"/>
          <p:cNvGraphicFramePr/>
          <p:nvPr/>
        </p:nvGraphicFramePr>
        <p:xfrm>
          <a:off x="800735" y="1046480"/>
          <a:ext cx="3829050" cy="1034415"/>
        </p:xfrm>
        <a:graphic>
          <a:graphicData uri="http://schemas.openxmlformats.org/presentationml/2006/ole">
            <mc:AlternateContent xmlns:mc="http://schemas.openxmlformats.org/markup-compatibility/2006">
              <mc:Choice xmlns:v="urn:schemas-microsoft-com:vml" Requires="v">
                <p:oleObj r:id="rId2" imgW="3258185" imgH="901700" progId="Visio.Drawing.15">
                  <p:embed/>
                </p:oleObj>
              </mc:Choice>
              <mc:Fallback>
                <p:oleObj r:id="rId2" imgW="3258185" imgH="901700" progId="Visio.Drawing.15">
                  <p:embed/>
                  <p:pic>
                    <p:nvPicPr>
                      <p:cNvPr id="0" name="图片 22"/>
                      <p:cNvPicPr/>
                      <p:nvPr/>
                    </p:nvPicPr>
                    <p:blipFill>
                      <a:blip r:embed="rId3"/>
                      <a:stretch>
                        <a:fillRect/>
                      </a:stretch>
                    </p:blipFill>
                    <p:spPr>
                      <a:xfrm>
                        <a:off x="800735" y="1046480"/>
                        <a:ext cx="3829050" cy="1034415"/>
                      </a:xfrm>
                      <a:prstGeom prst="rect">
                        <a:avLst/>
                      </a:prstGeom>
                    </p:spPr>
                  </p:pic>
                </p:oleObj>
              </mc:Fallback>
            </mc:AlternateContent>
          </a:graphicData>
        </a:graphic>
      </p:graphicFrame>
      <p:graphicFrame>
        <p:nvGraphicFramePr>
          <p:cNvPr id="24" name="对象 23"/>
          <p:cNvGraphicFramePr/>
          <p:nvPr/>
        </p:nvGraphicFramePr>
        <p:xfrm>
          <a:off x="4908550" y="1046480"/>
          <a:ext cx="3829050" cy="1034415"/>
        </p:xfrm>
        <a:graphic>
          <a:graphicData uri="http://schemas.openxmlformats.org/presentationml/2006/ole">
            <mc:AlternateContent xmlns:mc="http://schemas.openxmlformats.org/markup-compatibility/2006">
              <mc:Choice xmlns:v="urn:schemas-microsoft-com:vml" Requires="v">
                <p:oleObj r:id="rId4" imgW="3258185" imgH="901700" progId="Visio.Drawing.15">
                  <p:embed/>
                </p:oleObj>
              </mc:Choice>
              <mc:Fallback>
                <p:oleObj r:id="rId4" imgW="3258185" imgH="901700" progId="Visio.Drawing.15">
                  <p:embed/>
                  <p:pic>
                    <p:nvPicPr>
                      <p:cNvPr id="0" name="图片 24"/>
                      <p:cNvPicPr/>
                      <p:nvPr/>
                    </p:nvPicPr>
                    <p:blipFill>
                      <a:blip r:embed="rId5"/>
                      <a:stretch>
                        <a:fillRect/>
                      </a:stretch>
                    </p:blipFill>
                    <p:spPr>
                      <a:xfrm>
                        <a:off x="4908550" y="1046480"/>
                        <a:ext cx="3829050" cy="1034415"/>
                      </a:xfrm>
                      <a:prstGeom prst="rect">
                        <a:avLst/>
                      </a:prstGeom>
                    </p:spPr>
                  </p:pic>
                </p:oleObj>
              </mc:Fallback>
            </mc:AlternateContent>
          </a:graphicData>
        </a:graphic>
      </p:graphicFrame>
      <p:graphicFrame>
        <p:nvGraphicFramePr>
          <p:cNvPr id="26" name="对象 25"/>
          <p:cNvGraphicFramePr/>
          <p:nvPr/>
        </p:nvGraphicFramePr>
        <p:xfrm>
          <a:off x="800735" y="2753995"/>
          <a:ext cx="3829050" cy="1034415"/>
        </p:xfrm>
        <a:graphic>
          <a:graphicData uri="http://schemas.openxmlformats.org/presentationml/2006/ole">
            <mc:AlternateContent xmlns:mc="http://schemas.openxmlformats.org/markup-compatibility/2006">
              <mc:Choice xmlns:v="urn:schemas-microsoft-com:vml" Requires="v">
                <p:oleObj r:id="rId6" imgW="3258185" imgH="901700" progId="Visio.Drawing.15">
                  <p:embed/>
                </p:oleObj>
              </mc:Choice>
              <mc:Fallback>
                <p:oleObj r:id="rId6" imgW="3258185" imgH="901700" progId="Visio.Drawing.15">
                  <p:embed/>
                  <p:pic>
                    <p:nvPicPr>
                      <p:cNvPr id="0" name="图片 26"/>
                      <p:cNvPicPr/>
                      <p:nvPr/>
                    </p:nvPicPr>
                    <p:blipFill>
                      <a:blip r:embed="rId7"/>
                      <a:stretch>
                        <a:fillRect/>
                      </a:stretch>
                    </p:blipFill>
                    <p:spPr>
                      <a:xfrm>
                        <a:off x="800735" y="2753995"/>
                        <a:ext cx="3829050" cy="1034415"/>
                      </a:xfrm>
                      <a:prstGeom prst="rect">
                        <a:avLst/>
                      </a:prstGeom>
                    </p:spPr>
                  </p:pic>
                </p:oleObj>
              </mc:Fallback>
            </mc:AlternateContent>
          </a:graphicData>
        </a:graphic>
      </p:graphicFrame>
      <p:graphicFrame>
        <p:nvGraphicFramePr>
          <p:cNvPr id="28" name="对象 27"/>
          <p:cNvGraphicFramePr/>
          <p:nvPr/>
        </p:nvGraphicFramePr>
        <p:xfrm>
          <a:off x="4802505" y="2753995"/>
          <a:ext cx="3829050" cy="1034415"/>
        </p:xfrm>
        <a:graphic>
          <a:graphicData uri="http://schemas.openxmlformats.org/presentationml/2006/ole">
            <mc:AlternateContent xmlns:mc="http://schemas.openxmlformats.org/markup-compatibility/2006">
              <mc:Choice xmlns:v="urn:schemas-microsoft-com:vml" Requires="v">
                <p:oleObj r:id="rId8" imgW="3258185" imgH="901700" progId="Visio.Drawing.15">
                  <p:embed/>
                </p:oleObj>
              </mc:Choice>
              <mc:Fallback>
                <p:oleObj r:id="rId8" imgW="3258185" imgH="901700" progId="Visio.Drawing.15">
                  <p:embed/>
                  <p:pic>
                    <p:nvPicPr>
                      <p:cNvPr id="0" name="图片 28"/>
                      <p:cNvPicPr/>
                      <p:nvPr/>
                    </p:nvPicPr>
                    <p:blipFill>
                      <a:blip r:embed="rId9"/>
                      <a:stretch>
                        <a:fillRect/>
                      </a:stretch>
                    </p:blipFill>
                    <p:spPr>
                      <a:xfrm>
                        <a:off x="4802505" y="2753995"/>
                        <a:ext cx="3829050" cy="1034415"/>
                      </a:xfrm>
                      <a:prstGeom prst="rect">
                        <a:avLst/>
                      </a:prstGeom>
                    </p:spPr>
                  </p:pic>
                </p:oleObj>
              </mc:Fallback>
            </mc:AlternateContent>
          </a:graphicData>
        </a:graphic>
      </p:graphicFrame>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1.7</a:t>
            </a:r>
            <a:r>
              <a:rPr lang="zh-CN" altLang="en-US" sz="2400" spc="450" dirty="0">
                <a:solidFill>
                  <a:schemeClr val="bg2">
                    <a:lumMod val="25000"/>
                  </a:schemeClr>
                </a:solidFill>
                <a:latin typeface="Noto Sans S Chinese Medium"/>
                <a:ea typeface="Noto Sans S Chinese Medium"/>
                <a:cs typeface="Noto Sans S Chinese Medium"/>
              </a:rPr>
              <a:t>在链表尾部插⼊⼀个节点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1127761" y="2488584"/>
            <a:ext cx="7461723"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list</a:t>
            </a:r>
            <a:r>
              <a:rPr lang="zh-CN" altLang="en-US" sz="1200" dirty="0">
                <a:solidFill>
                  <a:schemeClr val="bg2">
                    <a:lumMod val="25000"/>
                  </a:schemeClr>
                </a:solidFill>
                <a:latin typeface="Noto Sans S Chinese Medium"/>
                <a:ea typeface="Noto Sans S Chinese Medium"/>
                <a:cs typeface="Noto Sans S Chinese Medium"/>
              </a:rPr>
              <a:t>这里的含义应该是单独存储的头节点，</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是要插入的节点。这里利用了前面实现的函数</a:t>
            </a:r>
            <a:r>
              <a:rPr lang="en-US" altLang="zh-CN" sz="1200" dirty="0">
                <a:solidFill>
                  <a:schemeClr val="bg2">
                    <a:lumMod val="25000"/>
                  </a:schemeClr>
                </a:solidFill>
                <a:latin typeface="Noto Sans S Chinese Medium"/>
                <a:ea typeface="Noto Sans S Chinese Medium"/>
                <a:cs typeface="Noto Sans S Chinese Medium"/>
              </a:rPr>
              <a:t>LOS_ListAdd</a:t>
            </a:r>
            <a:r>
              <a:rPr lang="zh-CN" altLang="en-US" sz="1200" dirty="0">
                <a:solidFill>
                  <a:schemeClr val="bg2">
                    <a:lumMod val="25000"/>
                  </a:schemeClr>
                </a:solidFill>
                <a:latin typeface="Noto Sans S Chinese Medium"/>
                <a:ea typeface="宋体" panose="02010600030101010101" pitchFamily="2" charset="-122"/>
                <a:cs typeface="Noto Sans S Chinese Medium"/>
              </a:rPr>
              <a:t>。在</a:t>
            </a:r>
            <a:r>
              <a:rPr lang="en-US" altLang="zh-CN" sz="1200" dirty="0">
                <a:solidFill>
                  <a:schemeClr val="bg2">
                    <a:lumMod val="25000"/>
                  </a:schemeClr>
                </a:solidFill>
                <a:latin typeface="Noto Sans S Chinese Medium"/>
                <a:ea typeface="宋体" panose="02010600030101010101" pitchFamily="2" charset="-122"/>
                <a:cs typeface="Noto Sans S Chinese Medium"/>
              </a:rPr>
              <a:t>list</a:t>
            </a:r>
            <a:r>
              <a:rPr lang="zh-CN" altLang="en-US" sz="1200" dirty="0">
                <a:solidFill>
                  <a:schemeClr val="bg2">
                    <a:lumMod val="25000"/>
                  </a:schemeClr>
                </a:solidFill>
                <a:latin typeface="Noto Sans S Chinese Medium"/>
                <a:ea typeface="宋体" panose="02010600030101010101" pitchFamily="2" charset="-122"/>
                <a:cs typeface="Noto Sans S Chinese Medium"/>
              </a:rPr>
              <a:t>表头的前面插入一个节点</a:t>
            </a:r>
            <a:r>
              <a:rPr lang="en-US" altLang="zh-CN" sz="1200" dirty="0">
                <a:solidFill>
                  <a:schemeClr val="bg2">
                    <a:lumMod val="25000"/>
                  </a:schemeClr>
                </a:solidFill>
                <a:latin typeface="Noto Sans S Chinese Medium"/>
                <a:ea typeface="宋体" panose="02010600030101010101" pitchFamily="2" charset="-122"/>
                <a:cs typeface="Noto Sans S Chinese Medium"/>
              </a:rPr>
              <a:t>node</a:t>
            </a:r>
            <a:r>
              <a:rPr lang="zh-CN" altLang="en-US" sz="1200" dirty="0">
                <a:solidFill>
                  <a:schemeClr val="bg2">
                    <a:lumMod val="25000"/>
                  </a:schemeClr>
                </a:solidFill>
                <a:latin typeface="Noto Sans S Chinese Medium"/>
                <a:ea typeface="宋体" panose="02010600030101010101" pitchFamily="2" charset="-122"/>
                <a:cs typeface="Noto Sans S Chinese Medium"/>
              </a:rPr>
              <a:t>，如图下所示：</a:t>
            </a:r>
          </a:p>
        </p:txBody>
      </p:sp>
      <p:pic>
        <p:nvPicPr>
          <p:cNvPr id="10" name="图片 9"/>
          <p:cNvPicPr>
            <a:picLocks noChangeAspect="1"/>
          </p:cNvPicPr>
          <p:nvPr/>
        </p:nvPicPr>
        <p:blipFill>
          <a:blip r:embed="rId2"/>
          <a:stretch>
            <a:fillRect/>
          </a:stretch>
        </p:blipFill>
        <p:spPr>
          <a:xfrm>
            <a:off x="1127760" y="1600835"/>
            <a:ext cx="7505700" cy="662940"/>
          </a:xfrm>
          <a:prstGeom prst="rect">
            <a:avLst/>
          </a:prstGeom>
        </p:spPr>
      </p:pic>
      <p:graphicFrame>
        <p:nvGraphicFramePr>
          <p:cNvPr id="19" name="对象 18"/>
          <p:cNvGraphicFramePr/>
          <p:nvPr/>
        </p:nvGraphicFramePr>
        <p:xfrm>
          <a:off x="558800" y="3570605"/>
          <a:ext cx="4144645" cy="917575"/>
        </p:xfrm>
        <a:graphic>
          <a:graphicData uri="http://schemas.openxmlformats.org/presentationml/2006/ole">
            <mc:AlternateContent xmlns:mc="http://schemas.openxmlformats.org/markup-compatibility/2006">
              <mc:Choice xmlns:v="urn:schemas-microsoft-com:vml" Requires="v">
                <p:oleObj r:id="rId3" imgW="3528695" imgH="805180" progId="Visio.Drawing.15">
                  <p:embed/>
                </p:oleObj>
              </mc:Choice>
              <mc:Fallback>
                <p:oleObj r:id="rId3" imgW="3528695" imgH="805180" progId="Visio.Drawing.15">
                  <p:embed/>
                  <p:pic>
                    <p:nvPicPr>
                      <p:cNvPr id="0" name="图片 19"/>
                      <p:cNvPicPr/>
                      <p:nvPr/>
                    </p:nvPicPr>
                    <p:blipFill>
                      <a:blip r:embed="rId4"/>
                      <a:stretch>
                        <a:fillRect/>
                      </a:stretch>
                    </p:blipFill>
                    <p:spPr>
                      <a:xfrm>
                        <a:off x="558800" y="3570605"/>
                        <a:ext cx="4144645" cy="917575"/>
                      </a:xfrm>
                      <a:prstGeom prst="rect">
                        <a:avLst/>
                      </a:prstGeom>
                    </p:spPr>
                  </p:pic>
                </p:oleObj>
              </mc:Fallback>
            </mc:AlternateContent>
          </a:graphicData>
        </a:graphic>
      </p:graphicFrame>
      <p:graphicFrame>
        <p:nvGraphicFramePr>
          <p:cNvPr id="21" name="对象 20"/>
          <p:cNvGraphicFramePr/>
          <p:nvPr/>
        </p:nvGraphicFramePr>
        <p:xfrm>
          <a:off x="4751070" y="3584575"/>
          <a:ext cx="4144645" cy="915035"/>
        </p:xfrm>
        <a:graphic>
          <a:graphicData uri="http://schemas.openxmlformats.org/presentationml/2006/ole">
            <mc:AlternateContent xmlns:mc="http://schemas.openxmlformats.org/markup-compatibility/2006">
              <mc:Choice xmlns:v="urn:schemas-microsoft-com:vml" Requires="v">
                <p:oleObj r:id="rId5" imgW="3528695" imgH="798195" progId="Visio.Drawing.15">
                  <p:embed/>
                </p:oleObj>
              </mc:Choice>
              <mc:Fallback>
                <p:oleObj r:id="rId5" imgW="3528695" imgH="798195" progId="Visio.Drawing.15">
                  <p:embed/>
                  <p:pic>
                    <p:nvPicPr>
                      <p:cNvPr id="0" name="图片 22"/>
                      <p:cNvPicPr/>
                      <p:nvPr/>
                    </p:nvPicPr>
                    <p:blipFill>
                      <a:blip r:embed="rId6"/>
                      <a:stretch>
                        <a:fillRect/>
                      </a:stretch>
                    </p:blipFill>
                    <p:spPr>
                      <a:xfrm>
                        <a:off x="4751070" y="3584575"/>
                        <a:ext cx="4144645" cy="915035"/>
                      </a:xfrm>
                      <a:prstGeom prst="rect">
                        <a:avLst/>
                      </a:prstGeom>
                    </p:spPr>
                  </p:pic>
                </p:oleObj>
              </mc:Fallback>
            </mc:AlternateContent>
          </a:graphicData>
        </a:graphic>
      </p:graphicFrame>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1.8</a:t>
            </a:r>
            <a:r>
              <a:rPr lang="zh-CN" altLang="en-US" sz="2400" spc="450" dirty="0">
                <a:solidFill>
                  <a:schemeClr val="bg2">
                    <a:lumMod val="25000"/>
                  </a:schemeClr>
                </a:solidFill>
                <a:latin typeface="Noto Sans S Chinese Medium"/>
                <a:ea typeface="Noto Sans S Chinese Medium"/>
                <a:cs typeface="Noto Sans S Chinese Medium"/>
              </a:rPr>
              <a:t>在链表头部插⼊⼀个节点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1055371" y="2557164"/>
            <a:ext cx="7461723"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list</a:t>
            </a:r>
            <a:r>
              <a:rPr lang="zh-CN" altLang="en-US" sz="1200" dirty="0">
                <a:solidFill>
                  <a:schemeClr val="bg2">
                    <a:lumMod val="25000"/>
                  </a:schemeClr>
                </a:solidFill>
                <a:latin typeface="Noto Sans S Chinese Medium"/>
                <a:ea typeface="Noto Sans S Chinese Medium"/>
                <a:cs typeface="Noto Sans S Chinese Medium"/>
              </a:rPr>
              <a:t>这里的含义应该是单独存储的头节点，</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是要插入的节点。这里函数的实现与前面</a:t>
            </a:r>
            <a:r>
              <a:rPr lang="en-US" altLang="zh-CN" sz="1200" dirty="0">
                <a:solidFill>
                  <a:schemeClr val="bg2">
                    <a:lumMod val="25000"/>
                  </a:schemeClr>
                </a:solidFill>
                <a:latin typeface="Noto Sans S Chinese Medium"/>
                <a:ea typeface="Noto Sans S Chinese Medium"/>
                <a:cs typeface="Noto Sans S Chinese Medium"/>
              </a:rPr>
              <a:t>LOS_ListAdd</a:t>
            </a:r>
            <a:r>
              <a:rPr lang="zh-CN" altLang="en-US" sz="1200" dirty="0">
                <a:solidFill>
                  <a:schemeClr val="bg2">
                    <a:lumMod val="25000"/>
                  </a:schemeClr>
                </a:solidFill>
                <a:latin typeface="Noto Sans S Chinese Medium"/>
                <a:ea typeface="Noto Sans S Chinese Medium"/>
                <a:cs typeface="Noto Sans S Chinese Medium"/>
              </a:rPr>
              <a:t>的函数实现一样的。</a:t>
            </a:r>
          </a:p>
        </p:txBody>
      </p:sp>
      <p:pic>
        <p:nvPicPr>
          <p:cNvPr id="2" name="图片 1"/>
          <p:cNvPicPr>
            <a:picLocks noChangeAspect="1"/>
          </p:cNvPicPr>
          <p:nvPr/>
        </p:nvPicPr>
        <p:blipFill>
          <a:blip r:embed="rId2"/>
          <a:stretch>
            <a:fillRect/>
          </a:stretch>
        </p:blipFill>
        <p:spPr>
          <a:xfrm>
            <a:off x="895985" y="1612900"/>
            <a:ext cx="7781290" cy="639445"/>
          </a:xfrm>
          <a:prstGeom prst="rect">
            <a:avLst/>
          </a:prstGeom>
        </p:spPr>
      </p:pic>
      <p:graphicFrame>
        <p:nvGraphicFramePr>
          <p:cNvPr id="13" name="对象 12"/>
          <p:cNvGraphicFramePr/>
          <p:nvPr/>
        </p:nvGraphicFramePr>
        <p:xfrm>
          <a:off x="2747645" y="4023995"/>
          <a:ext cx="5627370" cy="1073785"/>
        </p:xfrm>
        <a:graphic>
          <a:graphicData uri="http://schemas.openxmlformats.org/presentationml/2006/ole">
            <mc:AlternateContent xmlns:mc="http://schemas.openxmlformats.org/markup-compatibility/2006">
              <mc:Choice xmlns:v="urn:schemas-microsoft-com:vml" Requires="v">
                <p:oleObj r:id="rId3" imgW="4778375" imgH="933450" progId="Visio.Drawing.15">
                  <p:embed/>
                </p:oleObj>
              </mc:Choice>
              <mc:Fallback>
                <p:oleObj r:id="rId3" imgW="4778375" imgH="933450" progId="Visio.Drawing.15">
                  <p:embed/>
                  <p:pic>
                    <p:nvPicPr>
                      <p:cNvPr id="0" name="图片 13"/>
                      <p:cNvPicPr/>
                      <p:nvPr/>
                    </p:nvPicPr>
                    <p:blipFill>
                      <a:blip r:embed="rId4"/>
                      <a:stretch>
                        <a:fillRect/>
                      </a:stretch>
                    </p:blipFill>
                    <p:spPr>
                      <a:xfrm>
                        <a:off x="2747645" y="4023995"/>
                        <a:ext cx="5627370" cy="1073785"/>
                      </a:xfrm>
                      <a:prstGeom prst="rect">
                        <a:avLst/>
                      </a:prstGeom>
                    </p:spPr>
                  </p:pic>
                </p:oleObj>
              </mc:Fallback>
            </mc:AlternateContent>
          </a:graphicData>
        </a:graphic>
      </p:graphicFrame>
      <p:graphicFrame>
        <p:nvGraphicFramePr>
          <p:cNvPr id="15" name="对象 14"/>
          <p:cNvGraphicFramePr/>
          <p:nvPr/>
        </p:nvGraphicFramePr>
        <p:xfrm>
          <a:off x="2747645" y="2878455"/>
          <a:ext cx="5601970" cy="1221740"/>
        </p:xfrm>
        <a:graphic>
          <a:graphicData uri="http://schemas.openxmlformats.org/presentationml/2006/ole">
            <mc:AlternateContent xmlns:mc="http://schemas.openxmlformats.org/markup-compatibility/2006">
              <mc:Choice xmlns:v="urn:schemas-microsoft-com:vml" Requires="v">
                <p:oleObj r:id="rId5" imgW="4758690" imgH="1056005" progId="Visio.Drawing.15">
                  <p:embed/>
                </p:oleObj>
              </mc:Choice>
              <mc:Fallback>
                <p:oleObj r:id="rId5" imgW="4758690" imgH="1056005" progId="Visio.Drawing.15">
                  <p:embed/>
                  <p:pic>
                    <p:nvPicPr>
                      <p:cNvPr id="0" name="图片 15"/>
                      <p:cNvPicPr/>
                      <p:nvPr/>
                    </p:nvPicPr>
                    <p:blipFill>
                      <a:blip r:embed="rId6"/>
                      <a:stretch>
                        <a:fillRect/>
                      </a:stretch>
                    </p:blipFill>
                    <p:spPr>
                      <a:xfrm>
                        <a:off x="2747645" y="2878455"/>
                        <a:ext cx="5601970" cy="1221740"/>
                      </a:xfrm>
                      <a:prstGeom prst="rect">
                        <a:avLst/>
                      </a:prstGeom>
                    </p:spPr>
                  </p:pic>
                </p:oleObj>
              </mc:Fallback>
            </mc:AlternateContent>
          </a:graphicData>
        </a:graphic>
      </p:graphicFrame>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1.9</a:t>
            </a:r>
            <a:r>
              <a:rPr lang="zh-CN" altLang="en-US" sz="2400" spc="450" dirty="0">
                <a:solidFill>
                  <a:schemeClr val="bg2">
                    <a:lumMod val="25000"/>
                  </a:schemeClr>
                </a:solidFill>
                <a:latin typeface="Noto Sans S Chinese Medium"/>
                <a:ea typeface="Noto Sans S Chinese Medium"/>
                <a:cs typeface="Noto Sans S Chinese Medium"/>
              </a:rPr>
              <a:t>删除某一节点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1127761" y="1804689"/>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1.9.1</a:t>
            </a:r>
            <a:r>
              <a:rPr lang="zh-CN" altLang="en-US" sz="1200" dirty="0">
                <a:solidFill>
                  <a:schemeClr val="bg2">
                    <a:lumMod val="25000"/>
                  </a:schemeClr>
                </a:solidFill>
                <a:latin typeface="Noto Sans S Chinese Medium"/>
                <a:ea typeface="Noto Sans S Chinese Medium"/>
                <a:cs typeface="Noto Sans S Chinese Medium"/>
              </a:rPr>
              <a:t>删除并置空</a:t>
            </a:r>
          </a:p>
        </p:txBody>
      </p:sp>
      <p:pic>
        <p:nvPicPr>
          <p:cNvPr id="7" name="图片 6"/>
          <p:cNvPicPr>
            <a:picLocks noChangeAspect="1"/>
          </p:cNvPicPr>
          <p:nvPr/>
        </p:nvPicPr>
        <p:blipFill>
          <a:blip r:embed="rId2"/>
          <a:stretch>
            <a:fillRect/>
          </a:stretch>
        </p:blipFill>
        <p:spPr>
          <a:xfrm>
            <a:off x="1214755" y="2361565"/>
            <a:ext cx="5843270" cy="1017905"/>
          </a:xfrm>
          <a:prstGeom prst="rect">
            <a:avLst/>
          </a:prstGeom>
        </p:spPr>
      </p:pic>
      <p:sp>
        <p:nvSpPr>
          <p:cNvPr id="9" name="矩形 8"/>
          <p:cNvSpPr/>
          <p:nvPr/>
        </p:nvSpPr>
        <p:spPr>
          <a:xfrm>
            <a:off x="1127761" y="1132859"/>
            <a:ext cx="7461723" cy="54673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LiteOS</a:t>
            </a:r>
            <a:r>
              <a:rPr lang="zh-CN" altLang="en-US" sz="1200" dirty="0">
                <a:solidFill>
                  <a:schemeClr val="bg2">
                    <a:lumMod val="25000"/>
                  </a:schemeClr>
                </a:solidFill>
                <a:latin typeface="Noto Sans S Chinese Medium"/>
                <a:ea typeface="Noto Sans S Chinese Medium"/>
                <a:cs typeface="Noto Sans S Chinese Medium"/>
              </a:rPr>
              <a:t>提供两种删除双向链表节点的方式，一种是删除并将删除节点指针域置空、另一种删除后并将删除节点初始化。</a:t>
            </a:r>
          </a:p>
        </p:txBody>
      </p:sp>
      <p:sp>
        <p:nvSpPr>
          <p:cNvPr id="10" name="矩形 9"/>
          <p:cNvSpPr/>
          <p:nvPr/>
        </p:nvSpPr>
        <p:spPr>
          <a:xfrm>
            <a:off x="1127761" y="3629679"/>
            <a:ext cx="7461723" cy="30670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是要删除的节点。</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graphicFrame>
        <p:nvGraphicFramePr>
          <p:cNvPr id="2" name="对象 1"/>
          <p:cNvGraphicFramePr/>
          <p:nvPr/>
        </p:nvGraphicFramePr>
        <p:xfrm>
          <a:off x="462280" y="1421765"/>
          <a:ext cx="3928110" cy="587375"/>
        </p:xfrm>
        <a:graphic>
          <a:graphicData uri="http://schemas.openxmlformats.org/presentationml/2006/ole">
            <mc:AlternateContent xmlns:mc="http://schemas.openxmlformats.org/markup-compatibility/2006">
              <mc:Choice xmlns:v="urn:schemas-microsoft-com:vml" Requires="v">
                <p:oleObj r:id="rId2" imgW="3342005" imgH="521335" progId="Visio.Drawing.15">
                  <p:embed/>
                </p:oleObj>
              </mc:Choice>
              <mc:Fallback>
                <p:oleObj r:id="rId2" imgW="3342005" imgH="521335" progId="Visio.Drawing.15">
                  <p:embed/>
                  <p:pic>
                    <p:nvPicPr>
                      <p:cNvPr id="0" name="图片 6"/>
                      <p:cNvPicPr/>
                      <p:nvPr/>
                    </p:nvPicPr>
                    <p:blipFill>
                      <a:blip r:embed="rId3"/>
                      <a:stretch>
                        <a:fillRect/>
                      </a:stretch>
                    </p:blipFill>
                    <p:spPr>
                      <a:xfrm>
                        <a:off x="462280" y="1421765"/>
                        <a:ext cx="3928110" cy="587375"/>
                      </a:xfrm>
                      <a:prstGeom prst="rect">
                        <a:avLst/>
                      </a:prstGeom>
                    </p:spPr>
                  </p:pic>
                </p:oleObj>
              </mc:Fallback>
            </mc:AlternateContent>
          </a:graphicData>
        </a:graphic>
      </p:graphicFrame>
      <p:graphicFrame>
        <p:nvGraphicFramePr>
          <p:cNvPr id="8" name="对象 7"/>
          <p:cNvGraphicFramePr/>
          <p:nvPr/>
        </p:nvGraphicFramePr>
        <p:xfrm>
          <a:off x="4798695" y="1049655"/>
          <a:ext cx="3928110" cy="959485"/>
        </p:xfrm>
        <a:graphic>
          <a:graphicData uri="http://schemas.openxmlformats.org/presentationml/2006/ole">
            <mc:AlternateContent xmlns:mc="http://schemas.openxmlformats.org/markup-compatibility/2006">
              <mc:Choice xmlns:v="urn:schemas-microsoft-com:vml" Requires="v">
                <p:oleObj r:id="rId4" imgW="3342005" imgH="836930" progId="Visio.Drawing.15">
                  <p:embed/>
                </p:oleObj>
              </mc:Choice>
              <mc:Fallback>
                <p:oleObj r:id="rId4" imgW="3342005" imgH="836930" progId="Visio.Drawing.15">
                  <p:embed/>
                  <p:pic>
                    <p:nvPicPr>
                      <p:cNvPr id="0" name="图片 8"/>
                      <p:cNvPicPr/>
                      <p:nvPr/>
                    </p:nvPicPr>
                    <p:blipFill>
                      <a:blip r:embed="rId5"/>
                      <a:stretch>
                        <a:fillRect/>
                      </a:stretch>
                    </p:blipFill>
                    <p:spPr>
                      <a:xfrm>
                        <a:off x="4798695" y="1049655"/>
                        <a:ext cx="3928110" cy="959485"/>
                      </a:xfrm>
                      <a:prstGeom prst="rect">
                        <a:avLst/>
                      </a:prstGeom>
                    </p:spPr>
                  </p:pic>
                </p:oleObj>
              </mc:Fallback>
            </mc:AlternateContent>
          </a:graphicData>
        </a:graphic>
      </p:graphicFrame>
      <p:graphicFrame>
        <p:nvGraphicFramePr>
          <p:cNvPr id="10" name="对象 9"/>
          <p:cNvGraphicFramePr/>
          <p:nvPr/>
        </p:nvGraphicFramePr>
        <p:xfrm>
          <a:off x="462280" y="2834005"/>
          <a:ext cx="3928110" cy="1118235"/>
        </p:xfrm>
        <a:graphic>
          <a:graphicData uri="http://schemas.openxmlformats.org/presentationml/2006/ole">
            <mc:AlternateContent xmlns:mc="http://schemas.openxmlformats.org/markup-compatibility/2006">
              <mc:Choice xmlns:v="urn:schemas-microsoft-com:vml" Requires="v">
                <p:oleObj r:id="rId6" imgW="3342005" imgH="972185" progId="Visio.Drawing.15">
                  <p:embed/>
                </p:oleObj>
              </mc:Choice>
              <mc:Fallback>
                <p:oleObj r:id="rId6" imgW="3342005" imgH="972185" progId="Visio.Drawing.15">
                  <p:embed/>
                  <p:pic>
                    <p:nvPicPr>
                      <p:cNvPr id="0" name="图片 10"/>
                      <p:cNvPicPr/>
                      <p:nvPr/>
                    </p:nvPicPr>
                    <p:blipFill>
                      <a:blip r:embed="rId7"/>
                      <a:stretch>
                        <a:fillRect/>
                      </a:stretch>
                    </p:blipFill>
                    <p:spPr>
                      <a:xfrm>
                        <a:off x="462280" y="2834005"/>
                        <a:ext cx="3928110" cy="1118235"/>
                      </a:xfrm>
                      <a:prstGeom prst="rect">
                        <a:avLst/>
                      </a:prstGeom>
                    </p:spPr>
                  </p:pic>
                </p:oleObj>
              </mc:Fallback>
            </mc:AlternateContent>
          </a:graphicData>
        </a:graphic>
      </p:graphicFrame>
      <p:graphicFrame>
        <p:nvGraphicFramePr>
          <p:cNvPr id="12" name="对象 11"/>
          <p:cNvGraphicFramePr/>
          <p:nvPr/>
        </p:nvGraphicFramePr>
        <p:xfrm>
          <a:off x="4798695" y="3202305"/>
          <a:ext cx="3928110" cy="704215"/>
        </p:xfrm>
        <a:graphic>
          <a:graphicData uri="http://schemas.openxmlformats.org/presentationml/2006/ole">
            <mc:AlternateContent xmlns:mc="http://schemas.openxmlformats.org/markup-compatibility/2006">
              <mc:Choice xmlns:v="urn:schemas-microsoft-com:vml" Requires="v">
                <p:oleObj r:id="rId8" imgW="3342005" imgH="624840" progId="Visio.Drawing.15">
                  <p:embed/>
                </p:oleObj>
              </mc:Choice>
              <mc:Fallback>
                <p:oleObj r:id="rId8" imgW="3342005" imgH="624840" progId="Visio.Drawing.15">
                  <p:embed/>
                  <p:pic>
                    <p:nvPicPr>
                      <p:cNvPr id="0" name="图片 12"/>
                      <p:cNvPicPr/>
                      <p:nvPr/>
                    </p:nvPicPr>
                    <p:blipFill>
                      <a:blip r:embed="rId9"/>
                      <a:stretch>
                        <a:fillRect/>
                      </a:stretch>
                    </p:blipFill>
                    <p:spPr>
                      <a:xfrm>
                        <a:off x="4798695" y="3202305"/>
                        <a:ext cx="3928110" cy="704215"/>
                      </a:xfrm>
                      <a:prstGeom prst="rect">
                        <a:avLst/>
                      </a:prstGeom>
                    </p:spPr>
                  </p:pic>
                </p:oleObj>
              </mc:Fallback>
            </mc:AlternateContent>
          </a:graphicData>
        </a:graphic>
      </p:graphicFrame>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1.9</a:t>
            </a:r>
            <a:r>
              <a:rPr lang="zh-CN" altLang="en-US" sz="2400" spc="450" dirty="0">
                <a:solidFill>
                  <a:schemeClr val="bg2">
                    <a:lumMod val="25000"/>
                  </a:schemeClr>
                </a:solidFill>
                <a:latin typeface="Noto Sans S Chinese Medium"/>
                <a:ea typeface="Noto Sans S Chinese Medium"/>
                <a:cs typeface="Noto Sans S Chinese Medium"/>
              </a:rPr>
              <a:t>删除某一节点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1127761" y="1294784"/>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1.9.2</a:t>
            </a:r>
            <a:r>
              <a:rPr lang="zh-CN" altLang="en-US" sz="1200" dirty="0">
                <a:solidFill>
                  <a:schemeClr val="bg2">
                    <a:lumMod val="25000"/>
                  </a:schemeClr>
                </a:solidFill>
                <a:latin typeface="Noto Sans S Chinese Medium"/>
                <a:ea typeface="Noto Sans S Chinese Medium"/>
                <a:cs typeface="Noto Sans S Chinese Medium"/>
              </a:rPr>
              <a:t>删除并初始化</a:t>
            </a:r>
          </a:p>
        </p:txBody>
      </p:sp>
      <p:sp>
        <p:nvSpPr>
          <p:cNvPr id="10" name="矩形 9"/>
          <p:cNvSpPr/>
          <p:nvPr/>
        </p:nvSpPr>
        <p:spPr>
          <a:xfrm>
            <a:off x="1127761" y="3165494"/>
            <a:ext cx="7461723" cy="30670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是要删除的节点。</a:t>
            </a:r>
          </a:p>
        </p:txBody>
      </p:sp>
      <p:pic>
        <p:nvPicPr>
          <p:cNvPr id="2" name="图片 1"/>
          <p:cNvPicPr>
            <a:picLocks noChangeAspect="1"/>
          </p:cNvPicPr>
          <p:nvPr/>
        </p:nvPicPr>
        <p:blipFill>
          <a:blip r:embed="rId2"/>
          <a:stretch>
            <a:fillRect/>
          </a:stretch>
        </p:blipFill>
        <p:spPr>
          <a:xfrm>
            <a:off x="1127760" y="1888490"/>
            <a:ext cx="6153150" cy="943610"/>
          </a:xfrm>
          <a:prstGeom prst="rect">
            <a:avLst/>
          </a:prstGeom>
        </p:spPr>
      </p:pic>
      <p:graphicFrame>
        <p:nvGraphicFramePr>
          <p:cNvPr id="12" name="对象 11"/>
          <p:cNvGraphicFramePr/>
          <p:nvPr/>
        </p:nvGraphicFramePr>
        <p:xfrm>
          <a:off x="1192530" y="3763010"/>
          <a:ext cx="3928110" cy="704215"/>
        </p:xfrm>
        <a:graphic>
          <a:graphicData uri="http://schemas.openxmlformats.org/presentationml/2006/ole">
            <mc:AlternateContent xmlns:mc="http://schemas.openxmlformats.org/markup-compatibility/2006">
              <mc:Choice xmlns:v="urn:schemas-microsoft-com:vml" Requires="v">
                <p:oleObj r:id="rId3" imgW="3342005" imgH="624840" progId="Visio.Drawing.15">
                  <p:embed/>
                </p:oleObj>
              </mc:Choice>
              <mc:Fallback>
                <p:oleObj r:id="rId3" imgW="3342005" imgH="624840" progId="Visio.Drawing.15">
                  <p:embed/>
                  <p:pic>
                    <p:nvPicPr>
                      <p:cNvPr id="0" name="图片 12"/>
                      <p:cNvPicPr/>
                      <p:nvPr/>
                    </p:nvPicPr>
                    <p:blipFill>
                      <a:blip r:embed="rId4"/>
                      <a:stretch>
                        <a:fillRect/>
                      </a:stretch>
                    </p:blipFill>
                    <p:spPr>
                      <a:xfrm>
                        <a:off x="1192530" y="3763010"/>
                        <a:ext cx="3928110" cy="704215"/>
                      </a:xfrm>
                      <a:prstGeom prst="rect">
                        <a:avLst/>
                      </a:prstGeom>
                    </p:spPr>
                  </p:pic>
                </p:oleObj>
              </mc:Fallback>
            </mc:AlternateContent>
          </a:graphicData>
        </a:graphic>
      </p:graphicFrame>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1.10</a:t>
            </a:r>
            <a:r>
              <a:rPr lang="zh-CN" altLang="en-US" sz="2400" spc="450" dirty="0">
                <a:solidFill>
                  <a:schemeClr val="bg2">
                    <a:lumMod val="25000"/>
                  </a:schemeClr>
                </a:solidFill>
                <a:latin typeface="Noto Sans S Chinese Medium"/>
                <a:ea typeface="Noto Sans S Chinese Medium"/>
                <a:cs typeface="Noto Sans S Chinese Medium"/>
              </a:rPr>
              <a:t>判断链表是否为空</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41376" y="2909589"/>
            <a:ext cx="7461723" cy="30670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是要判断双向链表的头节点</a:t>
            </a:r>
            <a:r>
              <a:rPr lang="zh-CN" altLang="en-US" sz="1200" dirty="0">
                <a:solidFill>
                  <a:schemeClr val="bg2">
                    <a:lumMod val="25000"/>
                  </a:schemeClr>
                </a:solidFill>
                <a:latin typeface="Noto Sans S Chinese Medium"/>
                <a:ea typeface="Noto Sans S Chinese Medium"/>
                <a:cs typeface="Noto Sans S Chinese Medium"/>
              </a:rPr>
              <a:t>。当头节点的后驱节点为自身时，就认为此时的双向链表为空链表。</a:t>
            </a:r>
          </a:p>
        </p:txBody>
      </p:sp>
      <p:pic>
        <p:nvPicPr>
          <p:cNvPr id="7" name="图片 6"/>
          <p:cNvPicPr>
            <a:picLocks noChangeAspect="1"/>
          </p:cNvPicPr>
          <p:nvPr/>
        </p:nvPicPr>
        <p:blipFill>
          <a:blip r:embed="rId2"/>
          <a:stretch>
            <a:fillRect/>
          </a:stretch>
        </p:blipFill>
        <p:spPr>
          <a:xfrm>
            <a:off x="841375" y="1673860"/>
            <a:ext cx="7413625" cy="778510"/>
          </a:xfrm>
          <a:prstGeom prst="rect">
            <a:avLst/>
          </a:prstGeom>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1.11</a:t>
            </a:r>
            <a:r>
              <a:rPr lang="zh-CN" altLang="en-US" sz="2400" spc="450" dirty="0">
                <a:solidFill>
                  <a:schemeClr val="bg2">
                    <a:lumMod val="25000"/>
                  </a:schemeClr>
                </a:solidFill>
                <a:latin typeface="Noto Sans S Chinese Medium"/>
                <a:ea typeface="Noto Sans S Chinese Medium"/>
                <a:cs typeface="Noto Sans S Chinese Medium"/>
              </a:rPr>
              <a:t>合并两个双向链表</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40741" y="3459499"/>
            <a:ext cx="7461723" cy="78613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和</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是要合并的两个链表，他们的区别是</a:t>
            </a:r>
            <a:r>
              <a:rPr lang="en-US" altLang="zh-CN" sz="1200" dirty="0">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是要并到</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之后，合并后双向链表的头节点还</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的头节点</a:t>
            </a:r>
            <a:r>
              <a:rPr lang="zh-CN" altLang="en-US" sz="1200" dirty="0">
                <a:solidFill>
                  <a:schemeClr val="bg2">
                    <a:lumMod val="25000"/>
                  </a:schemeClr>
                </a:solidFill>
                <a:latin typeface="Noto Sans S Chinese Medium"/>
                <a:ea typeface="Noto Sans S Chinese Medium"/>
                <a:cs typeface="Noto Sans S Chinese Medium"/>
              </a:rPr>
              <a:t>。这个链表合并是类似于单项链表合并，是从</a:t>
            </a:r>
            <a:r>
              <a:rPr lang="en-US" altLang="zh-CN" sz="1200" dirty="0">
                <a:solidFill>
                  <a:schemeClr val="bg2">
                    <a:lumMod val="25000"/>
                  </a:schemeClr>
                </a:solidFill>
                <a:latin typeface="Noto Sans S Chinese Medium"/>
                <a:ea typeface="Noto Sans S Chinese Medium"/>
                <a:cs typeface="Noto Sans S Chinese Medium"/>
              </a:rPr>
              <a:t>oldlist</a:t>
            </a:r>
            <a:r>
              <a:rPr lang="zh-CN" altLang="en-US" sz="1200" dirty="0">
                <a:solidFill>
                  <a:schemeClr val="bg2">
                    <a:lumMod val="25000"/>
                  </a:schemeClr>
                </a:solidFill>
                <a:latin typeface="Noto Sans S Chinese Medium"/>
                <a:ea typeface="Noto Sans S Chinese Medium"/>
                <a:cs typeface="Noto Sans S Chinese Medium"/>
              </a:rPr>
              <a:t>的第二个元素开始合并。这个合并操作是后面</a:t>
            </a:r>
            <a:r>
              <a:rPr lang="en-US" altLang="zh-CN" sz="1200" dirty="0">
                <a:solidFill>
                  <a:schemeClr val="bg2">
                    <a:lumMod val="25000"/>
                  </a:schemeClr>
                </a:solidFill>
                <a:latin typeface="Noto Sans S Chinese Medium"/>
                <a:ea typeface="Noto Sans S Chinese Medium"/>
                <a:cs typeface="Noto Sans S Chinese Medium"/>
              </a:rPr>
              <a:t>1.12.1</a:t>
            </a:r>
            <a:r>
              <a:rPr lang="zh-CN" altLang="en-US" sz="1200" dirty="0">
                <a:solidFill>
                  <a:schemeClr val="bg2">
                    <a:lumMod val="25000"/>
                  </a:schemeClr>
                </a:solidFill>
                <a:latin typeface="Noto Sans S Chinese Medium"/>
                <a:ea typeface="Noto Sans S Chinese Medium"/>
                <a:cs typeface="Noto Sans S Chinese Medium"/>
              </a:rPr>
              <a:t>和</a:t>
            </a:r>
            <a:r>
              <a:rPr lang="en-US" altLang="zh-CN" sz="1200" dirty="0">
                <a:solidFill>
                  <a:schemeClr val="bg2">
                    <a:lumMod val="25000"/>
                  </a:schemeClr>
                </a:solidFill>
                <a:latin typeface="Noto Sans S Chinese Medium"/>
                <a:ea typeface="Noto Sans S Chinese Medium"/>
                <a:cs typeface="Noto Sans S Chinese Medium"/>
              </a:rPr>
              <a:t>1.12.2</a:t>
            </a:r>
            <a:r>
              <a:rPr lang="zh-CN" altLang="en-US" sz="1200" dirty="0">
                <a:solidFill>
                  <a:schemeClr val="bg2">
                    <a:lumMod val="25000"/>
                  </a:schemeClr>
                </a:solidFill>
                <a:latin typeface="Noto Sans S Chinese Medium"/>
                <a:ea typeface="Noto Sans S Chinese Medium"/>
                <a:cs typeface="Noto Sans S Chinese Medium"/>
              </a:rPr>
              <a:t>两个操作的相同基础操作实现。</a:t>
            </a:r>
          </a:p>
        </p:txBody>
      </p:sp>
      <p:pic>
        <p:nvPicPr>
          <p:cNvPr id="2" name="图片 1"/>
          <p:cNvPicPr>
            <a:picLocks noChangeAspect="1"/>
          </p:cNvPicPr>
          <p:nvPr/>
        </p:nvPicPr>
        <p:blipFill>
          <a:blip r:embed="rId2"/>
          <a:stretch>
            <a:fillRect/>
          </a:stretch>
        </p:blipFill>
        <p:spPr>
          <a:xfrm>
            <a:off x="1127760" y="1263015"/>
            <a:ext cx="6642100" cy="1561465"/>
          </a:xfrm>
          <a:prstGeom prst="rect">
            <a:avLst/>
          </a:prstGeom>
        </p:spPr>
      </p:pic>
      <p:graphicFrame>
        <p:nvGraphicFramePr>
          <p:cNvPr id="11" name="对象 10"/>
          <p:cNvGraphicFramePr/>
          <p:nvPr/>
        </p:nvGraphicFramePr>
        <p:xfrm>
          <a:off x="4025900" y="1450975"/>
          <a:ext cx="4651375" cy="1784350"/>
        </p:xfrm>
        <a:graphic>
          <a:graphicData uri="http://schemas.openxmlformats.org/presentationml/2006/ole">
            <mc:AlternateContent xmlns:mc="http://schemas.openxmlformats.org/markup-compatibility/2006">
              <mc:Choice xmlns:v="urn:schemas-microsoft-com:vml" Requires="v">
                <p:oleObj r:id="rId3" imgW="3953510" imgH="1532890" progId="Visio.Drawing.15">
                  <p:embed/>
                </p:oleObj>
              </mc:Choice>
              <mc:Fallback>
                <p:oleObj r:id="rId3" imgW="3953510" imgH="1532890" progId="Visio.Drawing.15">
                  <p:embed/>
                  <p:pic>
                    <p:nvPicPr>
                      <p:cNvPr id="0" name="图片 11"/>
                      <p:cNvPicPr/>
                      <p:nvPr/>
                    </p:nvPicPr>
                    <p:blipFill>
                      <a:blip r:embed="rId4"/>
                      <a:stretch>
                        <a:fillRect/>
                      </a:stretch>
                    </p:blipFill>
                    <p:spPr>
                      <a:xfrm>
                        <a:off x="4025900" y="1450975"/>
                        <a:ext cx="4651375" cy="1784350"/>
                      </a:xfrm>
                      <a:prstGeom prst="rect">
                        <a:avLst/>
                      </a:prstGeom>
                    </p:spPr>
                  </p:pic>
                </p:oleObj>
              </mc:Fallback>
            </mc:AlternateContent>
          </a:graphicData>
        </a:graphic>
      </p:graphicFrame>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graphicFrame>
        <p:nvGraphicFramePr>
          <p:cNvPr id="10" name="对象 9"/>
          <p:cNvGraphicFramePr/>
          <p:nvPr/>
        </p:nvGraphicFramePr>
        <p:xfrm>
          <a:off x="103505" y="716280"/>
          <a:ext cx="4410075" cy="1654810"/>
        </p:xfrm>
        <a:graphic>
          <a:graphicData uri="http://schemas.openxmlformats.org/presentationml/2006/ole">
            <mc:AlternateContent xmlns:mc="http://schemas.openxmlformats.org/markup-compatibility/2006">
              <mc:Choice xmlns:v="urn:schemas-microsoft-com:vml" Requires="v">
                <p:oleObj r:id="rId2" imgW="3921760" imgH="1519555" progId="Visio.Drawing.15">
                  <p:embed/>
                </p:oleObj>
              </mc:Choice>
              <mc:Fallback>
                <p:oleObj r:id="rId2" imgW="3921760" imgH="1519555" progId="Visio.Drawing.15">
                  <p:embed/>
                  <p:pic>
                    <p:nvPicPr>
                      <p:cNvPr id="0" name="图片 10"/>
                      <p:cNvPicPr/>
                      <p:nvPr/>
                    </p:nvPicPr>
                    <p:blipFill>
                      <a:blip r:embed="rId3"/>
                      <a:stretch>
                        <a:fillRect/>
                      </a:stretch>
                    </p:blipFill>
                    <p:spPr>
                      <a:xfrm>
                        <a:off x="103505" y="716280"/>
                        <a:ext cx="4410075" cy="1654810"/>
                      </a:xfrm>
                      <a:prstGeom prst="rect">
                        <a:avLst/>
                      </a:prstGeom>
                    </p:spPr>
                  </p:pic>
                </p:oleObj>
              </mc:Fallback>
            </mc:AlternateContent>
          </a:graphicData>
        </a:graphic>
      </p:graphicFrame>
      <p:graphicFrame>
        <p:nvGraphicFramePr>
          <p:cNvPr id="23" name="对象 22"/>
          <p:cNvGraphicFramePr/>
          <p:nvPr/>
        </p:nvGraphicFramePr>
        <p:xfrm>
          <a:off x="4474845" y="716280"/>
          <a:ext cx="4480560" cy="1654175"/>
        </p:xfrm>
        <a:graphic>
          <a:graphicData uri="http://schemas.openxmlformats.org/presentationml/2006/ole">
            <mc:AlternateContent xmlns:mc="http://schemas.openxmlformats.org/markup-compatibility/2006">
              <mc:Choice xmlns:v="urn:schemas-microsoft-com:vml" Requires="v">
                <p:oleObj r:id="rId4" imgW="3870325" imgH="1532890" progId="Visio.Drawing.15">
                  <p:embed/>
                </p:oleObj>
              </mc:Choice>
              <mc:Fallback>
                <p:oleObj r:id="rId4" imgW="3870325" imgH="1532890" progId="Visio.Drawing.15">
                  <p:embed/>
                  <p:pic>
                    <p:nvPicPr>
                      <p:cNvPr id="0" name="图片 23"/>
                      <p:cNvPicPr/>
                      <p:nvPr/>
                    </p:nvPicPr>
                    <p:blipFill>
                      <a:blip r:embed="rId5"/>
                      <a:stretch>
                        <a:fillRect/>
                      </a:stretch>
                    </p:blipFill>
                    <p:spPr>
                      <a:xfrm>
                        <a:off x="4474845" y="716280"/>
                        <a:ext cx="4480560" cy="1654175"/>
                      </a:xfrm>
                      <a:prstGeom prst="rect">
                        <a:avLst/>
                      </a:prstGeom>
                    </p:spPr>
                  </p:pic>
                </p:oleObj>
              </mc:Fallback>
            </mc:AlternateContent>
          </a:graphicData>
        </a:graphic>
      </p:graphicFrame>
      <p:graphicFrame>
        <p:nvGraphicFramePr>
          <p:cNvPr id="25" name="对象 24"/>
          <p:cNvGraphicFramePr/>
          <p:nvPr/>
        </p:nvGraphicFramePr>
        <p:xfrm>
          <a:off x="187960" y="2915285"/>
          <a:ext cx="4326255" cy="1654810"/>
        </p:xfrm>
        <a:graphic>
          <a:graphicData uri="http://schemas.openxmlformats.org/presentationml/2006/ole">
            <mc:AlternateContent xmlns:mc="http://schemas.openxmlformats.org/markup-compatibility/2006">
              <mc:Choice xmlns:v="urn:schemas-microsoft-com:vml" Requires="v">
                <p:oleObj r:id="rId6" imgW="3870325" imgH="1513205" progId="Visio.Drawing.15">
                  <p:embed/>
                </p:oleObj>
              </mc:Choice>
              <mc:Fallback>
                <p:oleObj r:id="rId6" imgW="3870325" imgH="1513205" progId="Visio.Drawing.15">
                  <p:embed/>
                  <p:pic>
                    <p:nvPicPr>
                      <p:cNvPr id="0" name="图片 25"/>
                      <p:cNvPicPr/>
                      <p:nvPr/>
                    </p:nvPicPr>
                    <p:blipFill>
                      <a:blip r:embed="rId7"/>
                      <a:stretch>
                        <a:fillRect/>
                      </a:stretch>
                    </p:blipFill>
                    <p:spPr>
                      <a:xfrm>
                        <a:off x="187960" y="2915285"/>
                        <a:ext cx="4326255" cy="1654810"/>
                      </a:xfrm>
                      <a:prstGeom prst="rect">
                        <a:avLst/>
                      </a:prstGeom>
                    </p:spPr>
                  </p:pic>
                </p:oleObj>
              </mc:Fallback>
            </mc:AlternateContent>
          </a:graphicData>
        </a:graphic>
      </p:graphicFrame>
      <p:graphicFrame>
        <p:nvGraphicFramePr>
          <p:cNvPr id="27" name="对象 26"/>
          <p:cNvGraphicFramePr/>
          <p:nvPr/>
        </p:nvGraphicFramePr>
        <p:xfrm>
          <a:off x="4513580" y="2915285"/>
          <a:ext cx="4441825" cy="1655445"/>
        </p:xfrm>
        <a:graphic>
          <a:graphicData uri="http://schemas.openxmlformats.org/presentationml/2006/ole">
            <mc:AlternateContent xmlns:mc="http://schemas.openxmlformats.org/markup-compatibility/2006">
              <mc:Choice xmlns:v="urn:schemas-microsoft-com:vml" Requires="v">
                <p:oleObj r:id="rId8" imgW="3889375" imgH="1532890" progId="Visio.Drawing.15">
                  <p:embed/>
                </p:oleObj>
              </mc:Choice>
              <mc:Fallback>
                <p:oleObj r:id="rId8" imgW="3889375" imgH="1532890" progId="Visio.Drawing.15">
                  <p:embed/>
                  <p:pic>
                    <p:nvPicPr>
                      <p:cNvPr id="0" name="图片 27"/>
                      <p:cNvPicPr/>
                      <p:nvPr/>
                    </p:nvPicPr>
                    <p:blipFill>
                      <a:blip r:embed="rId9"/>
                      <a:stretch>
                        <a:fillRect/>
                      </a:stretch>
                    </p:blipFill>
                    <p:spPr>
                      <a:xfrm>
                        <a:off x="4513580" y="2915285"/>
                        <a:ext cx="4441825" cy="1655445"/>
                      </a:xfrm>
                      <a:prstGeom prst="rect">
                        <a:avLst/>
                      </a:prstGeom>
                    </p:spPr>
                  </p:pic>
                </p:oleObj>
              </mc:Fallback>
            </mc:AlternateContent>
          </a:graphicData>
        </a:graphic>
      </p:graphicFrame>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1.12</a:t>
            </a:r>
            <a:r>
              <a:rPr lang="zh-CN" altLang="en-US" sz="2400" spc="450" dirty="0">
                <a:solidFill>
                  <a:schemeClr val="bg2">
                    <a:lumMod val="25000"/>
                  </a:schemeClr>
                </a:solidFill>
                <a:latin typeface="Noto Sans S Chinese Medium"/>
                <a:ea typeface="Noto Sans S Chinese Medium"/>
                <a:cs typeface="Noto Sans S Chinese Medium"/>
              </a:rPr>
              <a:t>将两个链表合并</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40741" y="2995949"/>
            <a:ext cx="7461723"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和</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是要合并的两个链表，他们的区别是</a:t>
            </a:r>
            <a:r>
              <a:rPr lang="en-US" altLang="zh-CN" sz="1200" dirty="0">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是要并到</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之后，合并后双向链表的头节点还</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的头节点</a:t>
            </a:r>
            <a:r>
              <a:rPr lang="zh-CN" altLang="en-US" sz="1200" dirty="0">
                <a:solidFill>
                  <a:schemeClr val="bg2">
                    <a:lumMod val="25000"/>
                  </a:schemeClr>
                </a:solidFill>
                <a:latin typeface="Noto Sans S Chinese Medium"/>
                <a:ea typeface="Noto Sans S Chinese Medium"/>
                <a:cs typeface="Noto Sans S Chinese Medium"/>
              </a:rPr>
              <a:t>。这个链表合并是类似于单向链表。具体实现与</a:t>
            </a:r>
            <a:r>
              <a:rPr lang="en-US" altLang="zh-CN" sz="1200" dirty="0">
                <a:solidFill>
                  <a:schemeClr val="bg2">
                    <a:lumMod val="25000"/>
                  </a:schemeClr>
                </a:solidFill>
                <a:latin typeface="Noto Sans S Chinese Medium"/>
                <a:ea typeface="Noto Sans S Chinese Medium"/>
                <a:cs typeface="Noto Sans S Chinese Medium"/>
              </a:rPr>
              <a:t>1.11LOS_ListAddList</a:t>
            </a:r>
            <a:r>
              <a:rPr lang="zh-CN" altLang="en-US" sz="1200" dirty="0">
                <a:solidFill>
                  <a:schemeClr val="bg2">
                    <a:lumMod val="25000"/>
                  </a:schemeClr>
                </a:solidFill>
                <a:latin typeface="Noto Sans S Chinese Medium"/>
                <a:ea typeface="Noto Sans S Chinese Medium"/>
                <a:cs typeface="Noto Sans S Chinese Medium"/>
              </a:rPr>
              <a:t>实现一样。</a:t>
            </a:r>
          </a:p>
        </p:txBody>
      </p:sp>
      <p:sp>
        <p:nvSpPr>
          <p:cNvPr id="7" name="矩形 6"/>
          <p:cNvSpPr/>
          <p:nvPr/>
        </p:nvSpPr>
        <p:spPr>
          <a:xfrm>
            <a:off x="1031241" y="1201439"/>
            <a:ext cx="7461723" cy="546735"/>
          </a:xfrm>
          <a:prstGeom prst="rect">
            <a:avLst/>
          </a:prstGeom>
        </p:spPr>
        <p:txBody>
          <a:bodyPr wrap="square" lIns="68579" tIns="34289" rIns="68579" bIns="34289">
            <a:spAutoFit/>
          </a:bodyPr>
          <a:lstStyle/>
          <a:p>
            <a:pPr algn="just">
              <a:lnSpc>
                <a:spcPct val="130000"/>
              </a:lnSpc>
            </a:pPr>
            <a:r>
              <a:rPr sz="1200" dirty="0">
                <a:solidFill>
                  <a:schemeClr val="bg2">
                    <a:lumMod val="25000"/>
                  </a:schemeClr>
                </a:solidFill>
                <a:latin typeface="Noto Sans S Chinese Medium"/>
                <a:ea typeface="Noto Sans S Chinese Medium"/>
                <a:cs typeface="Noto Sans S Chinese Medium"/>
              </a:rPr>
              <a:t>提供了两种插⼊⽅式，</a:t>
            </a:r>
            <a:r>
              <a:rPr lang="zh-CN" sz="1200" dirty="0">
                <a:solidFill>
                  <a:schemeClr val="bg2">
                    <a:lumMod val="25000"/>
                  </a:schemeClr>
                </a:solidFill>
                <a:latin typeface="Noto Sans S Chinese Medium"/>
                <a:ea typeface="Noto Sans S Chinese Medium"/>
                <a:cs typeface="Noto Sans S Chinese Medium"/>
              </a:rPr>
              <a:t>第</a:t>
            </a:r>
            <a:r>
              <a:rPr sz="1200" dirty="0">
                <a:solidFill>
                  <a:schemeClr val="bg2">
                    <a:lumMod val="25000"/>
                  </a:schemeClr>
                </a:solidFill>
                <a:latin typeface="Noto Sans S Chinese Medium"/>
                <a:ea typeface="Noto Sans S Chinese Medium"/>
                <a:cs typeface="Noto Sans S Chinese Medium"/>
              </a:rPr>
              <a:t>⼀种保留单向链表的合并⻛格，</a:t>
            </a:r>
          </a:p>
          <a:p>
            <a:pPr algn="just">
              <a:lnSpc>
                <a:spcPct val="130000"/>
              </a:lnSpc>
            </a:pPr>
            <a:r>
              <a:rPr sz="1200" dirty="0">
                <a:solidFill>
                  <a:schemeClr val="bg2">
                    <a:lumMod val="25000"/>
                  </a:schemeClr>
                </a:solidFill>
                <a:latin typeface="Noto Sans S Chinese Medium"/>
                <a:ea typeface="Noto Sans S Chinese Medium"/>
                <a:cs typeface="Noto Sans S Chinese Medium"/>
              </a:rPr>
              <a:t>第⼆种则</a:t>
            </a:r>
            <a:r>
              <a:rPr lang="zh-CN" sz="1200" dirty="0">
                <a:solidFill>
                  <a:schemeClr val="bg2">
                    <a:lumMod val="25000"/>
                  </a:schemeClr>
                </a:solidFill>
                <a:latin typeface="Noto Sans S Chinese Medium"/>
                <a:ea typeface="Noto Sans S Chinese Medium"/>
                <a:cs typeface="Noto Sans S Chinese Medium"/>
              </a:rPr>
              <a:t>更</a:t>
            </a:r>
            <a:r>
              <a:rPr sz="1200" dirty="0">
                <a:solidFill>
                  <a:schemeClr val="bg2">
                    <a:lumMod val="25000"/>
                  </a:schemeClr>
                </a:solidFill>
                <a:latin typeface="Noto Sans S Chinese Medium"/>
                <a:ea typeface="Noto Sans S Chinese Medium"/>
                <a:cs typeface="Noto Sans S Chinese Medium"/>
              </a:rPr>
              <a:t>符合正常思维逻辑。</a:t>
            </a:r>
          </a:p>
        </p:txBody>
      </p:sp>
      <p:sp>
        <p:nvSpPr>
          <p:cNvPr id="8" name="矩形 7"/>
          <p:cNvSpPr/>
          <p:nvPr/>
        </p:nvSpPr>
        <p:spPr>
          <a:xfrm>
            <a:off x="1031241" y="1816754"/>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1.12.1</a:t>
            </a:r>
            <a:r>
              <a:rPr lang="zh-CN" altLang="en-US" sz="1200" dirty="0">
                <a:solidFill>
                  <a:schemeClr val="bg2">
                    <a:lumMod val="25000"/>
                  </a:schemeClr>
                </a:solidFill>
                <a:latin typeface="Noto Sans S Chinese Medium"/>
                <a:ea typeface="Noto Sans S Chinese Medium"/>
                <a:cs typeface="Noto Sans S Chinese Medium"/>
              </a:rPr>
              <a:t>单向链表的合并风格</a:t>
            </a:r>
          </a:p>
        </p:txBody>
      </p:sp>
      <p:pic>
        <p:nvPicPr>
          <p:cNvPr id="9" name="图片 8"/>
          <p:cNvPicPr>
            <a:picLocks noChangeAspect="1"/>
          </p:cNvPicPr>
          <p:nvPr/>
        </p:nvPicPr>
        <p:blipFill>
          <a:blip r:embed="rId2"/>
          <a:stretch>
            <a:fillRect/>
          </a:stretch>
        </p:blipFill>
        <p:spPr>
          <a:xfrm>
            <a:off x="721360" y="2226310"/>
            <a:ext cx="7868285" cy="565785"/>
          </a:xfrm>
          <a:prstGeom prst="rect">
            <a:avLst/>
          </a:prstGeom>
        </p:spPr>
      </p:pic>
      <p:graphicFrame>
        <p:nvGraphicFramePr>
          <p:cNvPr id="2" name="对象 1"/>
          <p:cNvGraphicFramePr/>
          <p:nvPr/>
        </p:nvGraphicFramePr>
        <p:xfrm>
          <a:off x="267970" y="3746500"/>
          <a:ext cx="8401685" cy="1070610"/>
        </p:xfrm>
        <a:graphic>
          <a:graphicData uri="http://schemas.openxmlformats.org/presentationml/2006/ole">
            <mc:AlternateContent xmlns:mc="http://schemas.openxmlformats.org/markup-compatibility/2006">
              <mc:Choice xmlns:v="urn:schemas-microsoft-com:vml" Requires="v">
                <p:oleObj r:id="rId3" imgW="7901305" imgH="972185" progId="Visio.Drawing.15">
                  <p:embed/>
                </p:oleObj>
              </mc:Choice>
              <mc:Fallback>
                <p:oleObj r:id="rId3" imgW="7901305" imgH="972185" progId="Visio.Drawing.15">
                  <p:embed/>
                  <p:pic>
                    <p:nvPicPr>
                      <p:cNvPr id="0" name="图片 10"/>
                      <p:cNvPicPr/>
                      <p:nvPr/>
                    </p:nvPicPr>
                    <p:blipFill>
                      <a:blip r:embed="rId4"/>
                      <a:stretch>
                        <a:fillRect/>
                      </a:stretch>
                    </p:blipFill>
                    <p:spPr>
                      <a:xfrm>
                        <a:off x="267970" y="3746500"/>
                        <a:ext cx="8401685" cy="1070610"/>
                      </a:xfrm>
                      <a:prstGeom prst="rect">
                        <a:avLst/>
                      </a:prstGeom>
                    </p:spPr>
                  </p:pic>
                </p:oleObj>
              </mc:Fallback>
            </mc:AlternateContent>
          </a:graphicData>
        </a:graphic>
      </p:graphicFrame>
      <p:graphicFrame>
        <p:nvGraphicFramePr>
          <p:cNvPr id="13" name="对象 12"/>
          <p:cNvGraphicFramePr/>
          <p:nvPr/>
        </p:nvGraphicFramePr>
        <p:xfrm>
          <a:off x="4827270" y="696595"/>
          <a:ext cx="3762375" cy="1184275"/>
        </p:xfrm>
        <a:graphic>
          <a:graphicData uri="http://schemas.openxmlformats.org/presentationml/2006/ole">
            <mc:AlternateContent xmlns:mc="http://schemas.openxmlformats.org/markup-compatibility/2006">
              <mc:Choice xmlns:v="urn:schemas-microsoft-com:vml" Requires="v">
                <p:oleObj r:id="rId5" imgW="3953510" imgH="1532890" progId="Visio.Drawing.15">
                  <p:embed/>
                </p:oleObj>
              </mc:Choice>
              <mc:Fallback>
                <p:oleObj r:id="rId5" imgW="3953510" imgH="1532890" progId="Visio.Drawing.15">
                  <p:embed/>
                  <p:pic>
                    <p:nvPicPr>
                      <p:cNvPr id="0" name="图片 11"/>
                      <p:cNvPicPr/>
                      <p:nvPr/>
                    </p:nvPicPr>
                    <p:blipFill>
                      <a:blip r:embed="rId6"/>
                      <a:stretch>
                        <a:fillRect/>
                      </a:stretch>
                    </p:blipFill>
                    <p:spPr>
                      <a:xfrm>
                        <a:off x="4827270" y="696595"/>
                        <a:ext cx="3762375" cy="1184275"/>
                      </a:xfrm>
                      <a:prstGeom prst="rect">
                        <a:avLst/>
                      </a:prstGeom>
                    </p:spPr>
                  </p:pic>
                </p:oleObj>
              </mc:Fallback>
            </mc:AlternateContent>
          </a:graphicData>
        </a:graphic>
      </p:graphicFrame>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6">
            <a:extLst>
              <a:ext uri="{FF2B5EF4-FFF2-40B4-BE49-F238E27FC236}">
                <a16:creationId xmlns:a16="http://schemas.microsoft.com/office/drawing/2014/main" id="{1D575EE3-8F4F-719E-B435-6EA9879E7533}"/>
              </a:ext>
            </a:extLst>
          </p:cNvPr>
          <p:cNvSpPr/>
          <p:nvPr/>
        </p:nvSpPr>
        <p:spPr>
          <a:xfrm>
            <a:off x="4951623" y="3646888"/>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23" name="Rectangle 26">
            <a:extLst>
              <a:ext uri="{FF2B5EF4-FFF2-40B4-BE49-F238E27FC236}">
                <a16:creationId xmlns:a16="http://schemas.microsoft.com/office/drawing/2014/main" id="{1BF22152-4249-7B60-7B21-6F30B967E2C7}"/>
              </a:ext>
            </a:extLst>
          </p:cNvPr>
          <p:cNvSpPr/>
          <p:nvPr/>
        </p:nvSpPr>
        <p:spPr>
          <a:xfrm>
            <a:off x="4941899" y="2788114"/>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2" name="Rectangle 2">
            <a:extLst>
              <a:ext uri="{FF2B5EF4-FFF2-40B4-BE49-F238E27FC236}">
                <a16:creationId xmlns:a16="http://schemas.microsoft.com/office/drawing/2014/main" id="{AF75B1AC-4258-72D3-D224-87CBC75D363B}"/>
              </a:ext>
            </a:extLst>
          </p:cNvPr>
          <p:cNvSpPr/>
          <p:nvPr/>
        </p:nvSpPr>
        <p:spPr>
          <a:xfrm>
            <a:off x="645990" y="1975941"/>
            <a:ext cx="2236510" cy="1138773"/>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a:r>
              <a:rPr lang="zh-CN" sz="4000" b="1" dirty="0">
                <a:solidFill>
                  <a:srgbClr val="254061"/>
                </a:solidFill>
                <a:latin typeface="微软雅黑"/>
                <a:ea typeface="微软雅黑"/>
              </a:rPr>
              <a:t>分享内容</a:t>
            </a:r>
            <a:endParaRPr lang="en-US" sz="4000" b="1" dirty="0">
              <a:solidFill>
                <a:srgbClr val="254061"/>
              </a:solidFill>
              <a:latin typeface="微软雅黑"/>
              <a:ea typeface="微软雅黑"/>
            </a:endParaRPr>
          </a:p>
          <a:p>
            <a:pPr algn="ctr"/>
            <a:r>
              <a:rPr lang="en-US" sz="2800" b="1" dirty="0">
                <a:solidFill>
                  <a:srgbClr val="254061"/>
                </a:solidFill>
                <a:latin typeface="微软雅黑"/>
                <a:ea typeface="微软雅黑"/>
              </a:rPr>
              <a:t>Contents</a:t>
            </a:r>
            <a:endParaRPr lang="zh-CN" sz="2800" b="1" dirty="0">
              <a:solidFill>
                <a:srgbClr val="254061"/>
              </a:solidFill>
              <a:latin typeface="微软雅黑"/>
              <a:ea typeface="微软雅黑"/>
            </a:endParaRPr>
          </a:p>
        </p:txBody>
      </p:sp>
      <p:sp>
        <p:nvSpPr>
          <p:cNvPr id="3" name="Rectangle 10">
            <a:extLst>
              <a:ext uri="{FF2B5EF4-FFF2-40B4-BE49-F238E27FC236}">
                <a16:creationId xmlns:a16="http://schemas.microsoft.com/office/drawing/2014/main" id="{56C8F20B-A128-157A-D7D8-9C83B2ABDF9C}"/>
              </a:ext>
            </a:extLst>
          </p:cNvPr>
          <p:cNvSpPr/>
          <p:nvPr/>
        </p:nvSpPr>
        <p:spPr>
          <a:xfrm>
            <a:off x="3856551" y="1018649"/>
            <a:ext cx="715449" cy="648072"/>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4" name="TextBox 11">
            <a:extLst>
              <a:ext uri="{FF2B5EF4-FFF2-40B4-BE49-F238E27FC236}">
                <a16:creationId xmlns:a16="http://schemas.microsoft.com/office/drawing/2014/main" id="{9B20F3A4-0ED8-A80E-FF74-7422F2AB9F46}"/>
              </a:ext>
            </a:extLst>
          </p:cNvPr>
          <p:cNvSpPr txBox="1"/>
          <p:nvPr/>
        </p:nvSpPr>
        <p:spPr>
          <a:xfrm>
            <a:off x="3899135" y="1027316"/>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01</a:t>
            </a:r>
            <a:endParaRPr lang="zh-CN" sz="2000" dirty="0">
              <a:solidFill>
                <a:schemeClr val="bg1"/>
              </a:solidFill>
              <a:latin typeface="Arial Black"/>
            </a:endParaRPr>
          </a:p>
        </p:txBody>
      </p:sp>
      <p:sp>
        <p:nvSpPr>
          <p:cNvPr id="8" name="Rectangle 18">
            <a:extLst>
              <a:ext uri="{FF2B5EF4-FFF2-40B4-BE49-F238E27FC236}">
                <a16:creationId xmlns:a16="http://schemas.microsoft.com/office/drawing/2014/main" id="{68F5C17B-60A0-236F-2145-CA58A987DCB9}"/>
              </a:ext>
            </a:extLst>
          </p:cNvPr>
          <p:cNvSpPr/>
          <p:nvPr/>
        </p:nvSpPr>
        <p:spPr>
          <a:xfrm>
            <a:off x="4885421" y="1027316"/>
            <a:ext cx="3731288" cy="648072"/>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9" name="TextBox 19">
            <a:extLst>
              <a:ext uri="{FF2B5EF4-FFF2-40B4-BE49-F238E27FC236}">
                <a16:creationId xmlns:a16="http://schemas.microsoft.com/office/drawing/2014/main" id="{5C7DFF67-E8D2-1874-5E2C-157BAD105D57}"/>
              </a:ext>
            </a:extLst>
          </p:cNvPr>
          <p:cNvSpPr txBox="1"/>
          <p:nvPr/>
        </p:nvSpPr>
        <p:spPr>
          <a:xfrm>
            <a:off x="4816806" y="1114509"/>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双向循环链表</a:t>
            </a:r>
            <a:r>
              <a:rPr lang="en-US" altLang="zh-CN" sz="2400" b="1" dirty="0">
                <a:solidFill>
                  <a:schemeClr val="bg1"/>
                </a:solidFill>
                <a:latin typeface="微软雅黑"/>
                <a:ea typeface="微软雅黑"/>
              </a:rPr>
              <a:t>LOS_DL_LIST</a:t>
            </a:r>
          </a:p>
        </p:txBody>
      </p:sp>
      <p:sp>
        <p:nvSpPr>
          <p:cNvPr id="10" name="Rectangle 24">
            <a:extLst>
              <a:ext uri="{FF2B5EF4-FFF2-40B4-BE49-F238E27FC236}">
                <a16:creationId xmlns:a16="http://schemas.microsoft.com/office/drawing/2014/main" id="{037011D6-C603-4271-C7B8-94928270E466}"/>
              </a:ext>
            </a:extLst>
          </p:cNvPr>
          <p:cNvSpPr/>
          <p:nvPr/>
        </p:nvSpPr>
        <p:spPr>
          <a:xfrm>
            <a:off x="3871956" y="1948083"/>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1" name="TextBox 11">
            <a:extLst>
              <a:ext uri="{FF2B5EF4-FFF2-40B4-BE49-F238E27FC236}">
                <a16:creationId xmlns:a16="http://schemas.microsoft.com/office/drawing/2014/main" id="{8CCCA67B-3714-D456-3B14-630EF89001B8}"/>
              </a:ext>
            </a:extLst>
          </p:cNvPr>
          <p:cNvSpPr txBox="1"/>
          <p:nvPr/>
        </p:nvSpPr>
        <p:spPr>
          <a:xfrm>
            <a:off x="3899135" y="197973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02</a:t>
            </a:r>
            <a:endParaRPr lang="zh-CN" sz="2000" dirty="0">
              <a:solidFill>
                <a:schemeClr val="bg1"/>
              </a:solidFill>
              <a:latin typeface="Arial Black"/>
            </a:endParaRPr>
          </a:p>
        </p:txBody>
      </p:sp>
      <p:sp>
        <p:nvSpPr>
          <p:cNvPr id="13" name="Rectangle 24">
            <a:extLst>
              <a:ext uri="{FF2B5EF4-FFF2-40B4-BE49-F238E27FC236}">
                <a16:creationId xmlns:a16="http://schemas.microsoft.com/office/drawing/2014/main" id="{570C91B7-72F8-5E30-3837-DE6A04926C17}"/>
              </a:ext>
            </a:extLst>
          </p:cNvPr>
          <p:cNvSpPr/>
          <p:nvPr/>
        </p:nvSpPr>
        <p:spPr>
          <a:xfrm>
            <a:off x="3891440" y="2796842"/>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4" name="Rectangle 24">
            <a:extLst>
              <a:ext uri="{FF2B5EF4-FFF2-40B4-BE49-F238E27FC236}">
                <a16:creationId xmlns:a16="http://schemas.microsoft.com/office/drawing/2014/main" id="{F322D785-B63E-7017-CA62-C280C32A2ED7}"/>
              </a:ext>
            </a:extLst>
          </p:cNvPr>
          <p:cNvSpPr/>
          <p:nvPr/>
        </p:nvSpPr>
        <p:spPr>
          <a:xfrm>
            <a:off x="3899135" y="3646888"/>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dirty="0"/>
          </a:p>
        </p:txBody>
      </p:sp>
      <p:sp>
        <p:nvSpPr>
          <p:cNvPr id="16" name="TextBox 11">
            <a:extLst>
              <a:ext uri="{FF2B5EF4-FFF2-40B4-BE49-F238E27FC236}">
                <a16:creationId xmlns:a16="http://schemas.microsoft.com/office/drawing/2014/main" id="{C410F3B6-AC7E-D1E8-E9A8-156A218F986F}"/>
              </a:ext>
            </a:extLst>
          </p:cNvPr>
          <p:cNvSpPr txBox="1"/>
          <p:nvPr/>
        </p:nvSpPr>
        <p:spPr>
          <a:xfrm>
            <a:off x="3947415" y="2834107"/>
            <a:ext cx="1129574"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03</a:t>
            </a:r>
            <a:endParaRPr lang="zh-CN" sz="2000" dirty="0">
              <a:solidFill>
                <a:schemeClr val="bg1"/>
              </a:solidFill>
              <a:latin typeface="Arial Black"/>
            </a:endParaRPr>
          </a:p>
        </p:txBody>
      </p:sp>
      <p:sp>
        <p:nvSpPr>
          <p:cNvPr id="17" name="TextBox 11">
            <a:extLst>
              <a:ext uri="{FF2B5EF4-FFF2-40B4-BE49-F238E27FC236}">
                <a16:creationId xmlns:a16="http://schemas.microsoft.com/office/drawing/2014/main" id="{D28B0823-001C-87A9-9BFB-4D22FB43696A}"/>
              </a:ext>
            </a:extLst>
          </p:cNvPr>
          <p:cNvSpPr txBox="1"/>
          <p:nvPr/>
        </p:nvSpPr>
        <p:spPr>
          <a:xfrm>
            <a:off x="3904800" y="3696066"/>
            <a:ext cx="1129574"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04</a:t>
            </a:r>
            <a:endParaRPr lang="zh-CN" sz="2000" dirty="0">
              <a:solidFill>
                <a:schemeClr val="bg1"/>
              </a:solidFill>
              <a:latin typeface="Arial Black"/>
            </a:endParaRPr>
          </a:p>
        </p:txBody>
      </p:sp>
      <p:sp>
        <p:nvSpPr>
          <p:cNvPr id="21" name="TextBox 27">
            <a:extLst>
              <a:ext uri="{FF2B5EF4-FFF2-40B4-BE49-F238E27FC236}">
                <a16:creationId xmlns:a16="http://schemas.microsoft.com/office/drawing/2014/main" id="{40501404-7D5D-6278-6C80-1D955041CFBC}"/>
              </a:ext>
            </a:extLst>
          </p:cNvPr>
          <p:cNvSpPr txBox="1"/>
          <p:nvPr/>
        </p:nvSpPr>
        <p:spPr>
          <a:xfrm>
            <a:off x="4943954" y="3788965"/>
            <a:ext cx="3916552"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altLang="zh-CN" sz="2400" b="1" dirty="0">
                <a:solidFill>
                  <a:schemeClr val="bg1"/>
                </a:solidFill>
                <a:latin typeface="微软雅黑"/>
                <a:ea typeface="微软雅黑"/>
              </a:rPr>
              <a:t>CPU</a:t>
            </a:r>
            <a:r>
              <a:rPr lang="zh-CN" altLang="en-US" sz="2400" b="1" dirty="0">
                <a:solidFill>
                  <a:schemeClr val="bg1"/>
                </a:solidFill>
                <a:latin typeface="微软雅黑"/>
                <a:ea typeface="微软雅黑"/>
              </a:rPr>
              <a:t>核信息结构体</a:t>
            </a:r>
            <a:r>
              <a:rPr lang="en-US" altLang="zh-CN" sz="2400" b="1" dirty="0" err="1">
                <a:solidFill>
                  <a:schemeClr val="bg1"/>
                </a:solidFill>
                <a:latin typeface="微软雅黑"/>
                <a:ea typeface="微软雅黑"/>
              </a:rPr>
              <a:t>Percpu</a:t>
            </a:r>
            <a:endParaRPr lang="en-US" altLang="zh-CN" sz="2400" b="1" dirty="0">
              <a:solidFill>
                <a:schemeClr val="bg1"/>
              </a:solidFill>
              <a:latin typeface="微软雅黑"/>
              <a:ea typeface="微软雅黑"/>
            </a:endParaRPr>
          </a:p>
        </p:txBody>
      </p:sp>
      <p:sp>
        <p:nvSpPr>
          <p:cNvPr id="22" name="Rectangle 26">
            <a:extLst>
              <a:ext uri="{FF2B5EF4-FFF2-40B4-BE49-F238E27FC236}">
                <a16:creationId xmlns:a16="http://schemas.microsoft.com/office/drawing/2014/main" id="{AE6F0FED-7E04-B2C1-B060-CFC97063653C}"/>
              </a:ext>
            </a:extLst>
          </p:cNvPr>
          <p:cNvSpPr/>
          <p:nvPr/>
        </p:nvSpPr>
        <p:spPr>
          <a:xfrm>
            <a:off x="4885421" y="1967492"/>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8" name="TextBox 27">
            <a:extLst>
              <a:ext uri="{FF2B5EF4-FFF2-40B4-BE49-F238E27FC236}">
                <a16:creationId xmlns:a16="http://schemas.microsoft.com/office/drawing/2014/main" id="{EBA43936-0732-B03F-86F4-8EBED57D8488}"/>
              </a:ext>
            </a:extLst>
          </p:cNvPr>
          <p:cNvSpPr txBox="1"/>
          <p:nvPr/>
        </p:nvSpPr>
        <p:spPr>
          <a:xfrm>
            <a:off x="4885421" y="2075297"/>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优先级队列</a:t>
            </a:r>
            <a:r>
              <a:rPr lang="en-US" altLang="zh-CN" sz="2400" b="1" dirty="0">
                <a:solidFill>
                  <a:schemeClr val="bg1"/>
                </a:solidFill>
                <a:latin typeface="微软雅黑"/>
                <a:ea typeface="微软雅黑"/>
              </a:rPr>
              <a:t>Priority Queue</a:t>
            </a:r>
          </a:p>
        </p:txBody>
      </p:sp>
      <p:sp>
        <p:nvSpPr>
          <p:cNvPr id="19" name="TextBox 27">
            <a:extLst>
              <a:ext uri="{FF2B5EF4-FFF2-40B4-BE49-F238E27FC236}">
                <a16:creationId xmlns:a16="http://schemas.microsoft.com/office/drawing/2014/main" id="{74A2488D-CE37-4F47-327B-F5450F95C5CD}"/>
              </a:ext>
            </a:extLst>
          </p:cNvPr>
          <p:cNvSpPr txBox="1"/>
          <p:nvPr/>
        </p:nvSpPr>
        <p:spPr>
          <a:xfrm>
            <a:off x="4951623" y="2848044"/>
            <a:ext cx="3916552"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排序链表</a:t>
            </a:r>
            <a:r>
              <a:rPr lang="en-US" altLang="zh-CN" sz="2400" b="1" dirty="0" err="1">
                <a:solidFill>
                  <a:schemeClr val="bg1"/>
                </a:solidFill>
                <a:latin typeface="微软雅黑"/>
                <a:ea typeface="微软雅黑"/>
              </a:rPr>
              <a:t>SortLinkList</a:t>
            </a:r>
            <a:r>
              <a:rPr lang="en-US" altLang="zh-CN" sz="2400" b="1" dirty="0">
                <a:solidFill>
                  <a:schemeClr val="bg1"/>
                </a:solidFill>
                <a:latin typeface="微软雅黑"/>
                <a:ea typeface="微软雅黑"/>
              </a:rPr>
              <a:t> </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1.12</a:t>
            </a:r>
            <a:r>
              <a:rPr lang="zh-CN" altLang="en-US" sz="2400" spc="450" dirty="0">
                <a:solidFill>
                  <a:schemeClr val="bg2">
                    <a:lumMod val="25000"/>
                  </a:schemeClr>
                </a:solidFill>
                <a:latin typeface="Noto Sans S Chinese Medium"/>
                <a:ea typeface="Noto Sans S Chinese Medium"/>
                <a:cs typeface="Noto Sans S Chinese Medium"/>
              </a:rPr>
              <a:t>将两个链表合并</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48361" y="2571769"/>
            <a:ext cx="7461723"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和</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是要合并的两个链表，他们的区别是</a:t>
            </a:r>
            <a:r>
              <a:rPr lang="en-US" altLang="zh-CN" sz="1200" dirty="0">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是要并到</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之后，合并后双向链表的头节点还</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的头节点</a:t>
            </a:r>
            <a:r>
              <a:rPr lang="zh-CN" altLang="en-US" sz="1200" dirty="0">
                <a:solidFill>
                  <a:schemeClr val="bg2">
                    <a:lumMod val="25000"/>
                  </a:schemeClr>
                </a:solidFill>
                <a:latin typeface="Noto Sans S Chinese Medium"/>
                <a:ea typeface="Noto Sans S Chinese Medium"/>
                <a:cs typeface="Noto Sans S Chinese Medium"/>
              </a:rPr>
              <a:t>。这个链表合并是直接将</a:t>
            </a:r>
            <a:r>
              <a:rPr lang="en-US" altLang="zh-CN" sz="1200" dirty="0">
                <a:solidFill>
                  <a:schemeClr val="bg2">
                    <a:lumMod val="25000"/>
                  </a:schemeClr>
                </a:solidFill>
                <a:latin typeface="Noto Sans S Chinese Medium"/>
                <a:ea typeface="Noto Sans S Chinese Medium"/>
                <a:cs typeface="Noto Sans S Chinese Medium"/>
              </a:rPr>
              <a:t>oldlist</a:t>
            </a:r>
            <a:r>
              <a:rPr lang="zh-CN" altLang="en-US" sz="1200" dirty="0">
                <a:solidFill>
                  <a:schemeClr val="bg2">
                    <a:lumMod val="25000"/>
                  </a:schemeClr>
                </a:solidFill>
                <a:latin typeface="Noto Sans S Chinese Medium"/>
                <a:ea typeface="Noto Sans S Chinese Medium"/>
                <a:cs typeface="Noto Sans S Chinese Medium"/>
              </a:rPr>
              <a:t>整体并到</a:t>
            </a:r>
            <a:r>
              <a:rPr lang="en-US" altLang="zh-CN" sz="1200" dirty="0">
                <a:solidFill>
                  <a:schemeClr val="bg2">
                    <a:lumMod val="25000"/>
                  </a:schemeClr>
                </a:solidFill>
                <a:latin typeface="Noto Sans S Chinese Medium"/>
                <a:ea typeface="Noto Sans S Chinese Medium"/>
                <a:cs typeface="Noto Sans S Chinese Medium"/>
              </a:rPr>
              <a:t>newlist</a:t>
            </a:r>
            <a:r>
              <a:rPr lang="zh-CN" altLang="en-US" sz="1200" dirty="0">
                <a:solidFill>
                  <a:schemeClr val="bg2">
                    <a:lumMod val="25000"/>
                  </a:schemeClr>
                </a:solidFill>
                <a:latin typeface="Noto Sans S Chinese Medium"/>
                <a:ea typeface="Noto Sans S Chinese Medium"/>
                <a:cs typeface="Noto Sans S Chinese Medium"/>
              </a:rPr>
              <a:t>之后。</a:t>
            </a:r>
          </a:p>
        </p:txBody>
      </p:sp>
      <p:sp>
        <p:nvSpPr>
          <p:cNvPr id="8" name="矩形 7"/>
          <p:cNvSpPr/>
          <p:nvPr/>
        </p:nvSpPr>
        <p:spPr>
          <a:xfrm>
            <a:off x="1127761" y="1270019"/>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1.12.2</a:t>
            </a:r>
            <a:r>
              <a:rPr sz="1200" dirty="0">
                <a:solidFill>
                  <a:schemeClr val="bg2">
                    <a:lumMod val="25000"/>
                  </a:schemeClr>
                </a:solidFill>
                <a:latin typeface="Noto Sans S Chinese Medium"/>
                <a:ea typeface="Noto Sans S Chinese Medium"/>
                <a:cs typeface="Noto Sans S Chinese Medium"/>
                <a:sym typeface="+mn-ea"/>
              </a:rPr>
              <a:t>正常思维逻辑</a:t>
            </a:r>
            <a:endParaRPr lang="zh-CN" altLang="en-US" sz="1200" dirty="0">
              <a:solidFill>
                <a:schemeClr val="bg2">
                  <a:lumMod val="25000"/>
                </a:schemeClr>
              </a:solidFill>
              <a:latin typeface="Noto Sans S Chinese Medium"/>
              <a:ea typeface="Noto Sans S Chinese Medium"/>
              <a:cs typeface="Noto Sans S Chinese Medium"/>
            </a:endParaRPr>
          </a:p>
        </p:txBody>
      </p:sp>
      <p:graphicFrame>
        <p:nvGraphicFramePr>
          <p:cNvPr id="2" name="对象 1"/>
          <p:cNvGraphicFramePr/>
          <p:nvPr/>
        </p:nvGraphicFramePr>
        <p:xfrm>
          <a:off x="370840" y="3427095"/>
          <a:ext cx="8401685" cy="1070610"/>
        </p:xfrm>
        <a:graphic>
          <a:graphicData uri="http://schemas.openxmlformats.org/presentationml/2006/ole">
            <mc:AlternateContent xmlns:mc="http://schemas.openxmlformats.org/markup-compatibility/2006">
              <mc:Choice xmlns:v="urn:schemas-microsoft-com:vml" Requires="v">
                <p:oleObj r:id="rId2" imgW="7901305" imgH="972185" progId="Visio.Drawing.15">
                  <p:embed/>
                </p:oleObj>
              </mc:Choice>
              <mc:Fallback>
                <p:oleObj r:id="rId2" imgW="7901305" imgH="972185" progId="Visio.Drawing.15">
                  <p:embed/>
                  <p:pic>
                    <p:nvPicPr>
                      <p:cNvPr id="0" name="图片 10"/>
                      <p:cNvPicPr/>
                      <p:nvPr/>
                    </p:nvPicPr>
                    <p:blipFill>
                      <a:blip r:embed="rId3"/>
                      <a:stretch>
                        <a:fillRect/>
                      </a:stretch>
                    </p:blipFill>
                    <p:spPr>
                      <a:xfrm>
                        <a:off x="370840" y="3427095"/>
                        <a:ext cx="8401685" cy="1070610"/>
                      </a:xfrm>
                      <a:prstGeom prst="rect">
                        <a:avLst/>
                      </a:prstGeom>
                    </p:spPr>
                  </p:pic>
                </p:oleObj>
              </mc:Fallback>
            </mc:AlternateContent>
          </a:graphicData>
        </a:graphic>
      </p:graphicFrame>
      <p:pic>
        <p:nvPicPr>
          <p:cNvPr id="12" name="图片 11"/>
          <p:cNvPicPr>
            <a:picLocks noChangeAspect="1"/>
          </p:cNvPicPr>
          <p:nvPr/>
        </p:nvPicPr>
        <p:blipFill>
          <a:blip r:embed="rId4"/>
          <a:stretch>
            <a:fillRect/>
          </a:stretch>
        </p:blipFill>
        <p:spPr>
          <a:xfrm>
            <a:off x="883285" y="1920875"/>
            <a:ext cx="7706360" cy="539750"/>
          </a:xfrm>
          <a:prstGeom prst="rect">
            <a:avLst/>
          </a:prstGeom>
        </p:spPr>
      </p:pic>
      <p:graphicFrame>
        <p:nvGraphicFramePr>
          <p:cNvPr id="13" name="对象 12"/>
          <p:cNvGraphicFramePr/>
          <p:nvPr/>
        </p:nvGraphicFramePr>
        <p:xfrm>
          <a:off x="4827270" y="452120"/>
          <a:ext cx="3762375" cy="1184275"/>
        </p:xfrm>
        <a:graphic>
          <a:graphicData uri="http://schemas.openxmlformats.org/presentationml/2006/ole">
            <mc:AlternateContent xmlns:mc="http://schemas.openxmlformats.org/markup-compatibility/2006">
              <mc:Choice xmlns:v="urn:schemas-microsoft-com:vml" Requires="v">
                <p:oleObj r:id="rId5" imgW="3953510" imgH="1532890" progId="Visio.Drawing.15">
                  <p:embed/>
                </p:oleObj>
              </mc:Choice>
              <mc:Fallback>
                <p:oleObj r:id="rId5" imgW="3953510" imgH="1532890" progId="Visio.Drawing.15">
                  <p:embed/>
                  <p:pic>
                    <p:nvPicPr>
                      <p:cNvPr id="0" name="图片 11"/>
                      <p:cNvPicPr/>
                      <p:nvPr/>
                    </p:nvPicPr>
                    <p:blipFill>
                      <a:blip r:embed="rId6"/>
                      <a:stretch>
                        <a:fillRect/>
                      </a:stretch>
                    </p:blipFill>
                    <p:spPr>
                      <a:xfrm>
                        <a:off x="4827270" y="452120"/>
                        <a:ext cx="3762375" cy="1184275"/>
                      </a:xfrm>
                      <a:prstGeom prst="rect">
                        <a:avLst/>
                      </a:prstGeom>
                    </p:spPr>
                  </p:pic>
                </p:oleObj>
              </mc:Fallback>
            </mc:AlternateContent>
          </a:graphicData>
        </a:graphic>
      </p:graphicFrame>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en-US" altLang="zh-CN" sz="2400" spc="450" dirty="0">
                <a:solidFill>
                  <a:srgbClr val="FF0000"/>
                </a:solidFill>
                <a:latin typeface="Noto Sans S Chinese Medium"/>
                <a:ea typeface="Noto Sans S Chinese Medium"/>
                <a:cs typeface="Noto Sans S Chinese Medium"/>
              </a:rPr>
              <a:t>1.13</a:t>
            </a:r>
            <a:r>
              <a:rPr lang="zh-CN" altLang="en-US" sz="2400" spc="450" dirty="0">
                <a:solidFill>
                  <a:schemeClr val="bg2">
                    <a:lumMod val="25000"/>
                  </a:schemeClr>
                </a:solidFill>
                <a:latin typeface="Noto Sans S Chinese Medium"/>
                <a:ea typeface="Noto Sans S Chinese Medium"/>
                <a:cs typeface="Noto Sans S Chinese Medium"/>
              </a:rPr>
              <a:t>结构体成员的偏移量</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33121" y="2249824"/>
            <a:ext cx="7461723" cy="102616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是结构类型名称，</a:t>
            </a:r>
            <a:r>
              <a:rPr lang="en-US" altLang="zh-CN" sz="1200" dirty="0">
                <a:solidFill>
                  <a:schemeClr val="bg2">
                    <a:lumMod val="25000"/>
                  </a:schemeClr>
                </a:solidFill>
                <a:latin typeface="Noto Sans S Chinese Medium"/>
                <a:ea typeface="Noto Sans S Chinese Medium"/>
                <a:cs typeface="Noto Sans S Chinese Medium"/>
                <a:sym typeface="+mn-ea"/>
              </a:rPr>
              <a:t>member</a:t>
            </a:r>
            <a:r>
              <a:rPr lang="zh-CN" altLang="en-US" sz="1200" dirty="0">
                <a:solidFill>
                  <a:schemeClr val="bg2">
                    <a:lumMod val="25000"/>
                  </a:schemeClr>
                </a:solidFill>
                <a:latin typeface="Noto Sans S Chinese Medium"/>
                <a:ea typeface="Noto Sans S Chinese Medium"/>
                <a:cs typeface="Noto Sans S Chinese Medium"/>
                <a:sym typeface="+mn-ea"/>
              </a:rPr>
              <a:t>要获取偏移量成员在结构体中的名字</a:t>
            </a:r>
            <a:r>
              <a:rPr lang="zh-CN" altLang="en-US" sz="1200" dirty="0">
                <a:solidFill>
                  <a:schemeClr val="bg2">
                    <a:lumMod val="25000"/>
                  </a:schemeClr>
                </a:solidFill>
                <a:latin typeface="Noto Sans S Chinese Medium"/>
                <a:ea typeface="Noto Sans S Chinese Medium"/>
                <a:cs typeface="Noto Sans S Chinese Medium"/>
              </a:rPr>
              <a:t>。这⾥指定0号地址为type为类型，</a:t>
            </a:r>
          </a:p>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然后获取他的的成员member。此时再⽤取址符&amp;获取member成员地址，由于该实例中type类型数据从0号地址开始，所以此时的member成员地址就是member成员相对于type类型的偏移量。第⼀点很重要，是实现双向循环链表依附于其他数据结构体的基础。</a:t>
            </a:r>
          </a:p>
        </p:txBody>
      </p:sp>
      <p:pic>
        <p:nvPicPr>
          <p:cNvPr id="7" name="图片 6"/>
          <p:cNvPicPr>
            <a:picLocks noChangeAspect="1"/>
          </p:cNvPicPr>
          <p:nvPr/>
        </p:nvPicPr>
        <p:blipFill>
          <a:blip r:embed="rId2"/>
          <a:stretch>
            <a:fillRect/>
          </a:stretch>
        </p:blipFill>
        <p:spPr>
          <a:xfrm>
            <a:off x="901700" y="1627505"/>
            <a:ext cx="7789545" cy="306070"/>
          </a:xfrm>
          <a:prstGeom prst="rect">
            <a:avLst/>
          </a:prstGeom>
        </p:spPr>
      </p:pic>
      <p:graphicFrame>
        <p:nvGraphicFramePr>
          <p:cNvPr id="8" name="对象 7"/>
          <p:cNvGraphicFramePr/>
          <p:nvPr/>
        </p:nvGraphicFramePr>
        <p:xfrm>
          <a:off x="4445000" y="3092450"/>
          <a:ext cx="2762885" cy="1778000"/>
        </p:xfrm>
        <a:graphic>
          <a:graphicData uri="http://schemas.openxmlformats.org/presentationml/2006/ole">
            <mc:AlternateContent xmlns:mc="http://schemas.openxmlformats.org/markup-compatibility/2006">
              <mc:Choice xmlns:v="urn:schemas-microsoft-com:vml" Requires="v">
                <p:oleObj r:id="rId3" imgW="2363470" imgH="1525905" progId="Visio.Drawing.15">
                  <p:embed/>
                </p:oleObj>
              </mc:Choice>
              <mc:Fallback>
                <p:oleObj r:id="rId3" imgW="2363470" imgH="1525905" progId="Visio.Drawing.15">
                  <p:embed/>
                  <p:pic>
                    <p:nvPicPr>
                      <p:cNvPr id="0" name="图片 8"/>
                      <p:cNvPicPr/>
                      <p:nvPr/>
                    </p:nvPicPr>
                    <p:blipFill>
                      <a:blip r:embed="rId4"/>
                      <a:stretch>
                        <a:fillRect/>
                      </a:stretch>
                    </p:blipFill>
                    <p:spPr>
                      <a:xfrm>
                        <a:off x="4445000" y="3092450"/>
                        <a:ext cx="2762885" cy="1778000"/>
                      </a:xfrm>
                      <a:prstGeom prst="rect">
                        <a:avLst/>
                      </a:prstGeom>
                    </p:spPr>
                  </p:pic>
                </p:oleObj>
              </mc:Fallback>
            </mc:AlternateContent>
          </a:graphicData>
        </a:graphic>
      </p:graphicFrame>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127760" y="1378585"/>
            <a:ext cx="2222500" cy="436245"/>
          </a:xfrm>
          <a:prstGeom prst="rect">
            <a:avLst/>
          </a:prstGeom>
        </p:spPr>
        <p:txBody>
          <a:bodyPr wrap="square" lIns="68577" tIns="34289" rIns="68577" bIns="34289">
            <a:spAutoFit/>
          </a:bodyPr>
          <a:lstStyle/>
          <a:p>
            <a:pPr algn="ctr"/>
            <a:r>
              <a:rPr lang="en-US" altLang="zh-CN" sz="2400" spc="450" dirty="0">
                <a:solidFill>
                  <a:schemeClr val="bg2">
                    <a:lumMod val="25000"/>
                  </a:schemeClr>
                </a:solidFill>
                <a:latin typeface="Noto Sans S Chinese Medium"/>
                <a:ea typeface="Noto Sans S Chinese Medium"/>
                <a:cs typeface="Noto Sans S Chinese Medium"/>
              </a:rPr>
              <a:t>TCB</a:t>
            </a:r>
            <a:r>
              <a:rPr lang="zh-CN" altLang="en-US" sz="2400" spc="450" dirty="0">
                <a:solidFill>
                  <a:schemeClr val="bg2">
                    <a:lumMod val="25000"/>
                  </a:schemeClr>
                </a:solidFill>
                <a:latin typeface="Noto Sans S Chinese Medium"/>
                <a:ea typeface="Noto Sans S Chinese Medium"/>
                <a:cs typeface="Noto Sans S Chinese Medium"/>
              </a:rPr>
              <a:t>的例子：</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11" name="图片 10"/>
          <p:cNvPicPr>
            <a:picLocks noChangeAspect="1"/>
          </p:cNvPicPr>
          <p:nvPr>
            <p:custDataLst>
              <p:tags r:id="rId1"/>
            </p:custDataLst>
          </p:nvPr>
        </p:nvPicPr>
        <p:blipFill>
          <a:blip r:embed="rId6"/>
          <a:stretch>
            <a:fillRect/>
          </a:stretch>
        </p:blipFill>
        <p:spPr>
          <a:xfrm>
            <a:off x="7279640" y="219710"/>
            <a:ext cx="1676400" cy="4724400"/>
          </a:xfrm>
          <a:prstGeom prst="rect">
            <a:avLst/>
          </a:prstGeom>
        </p:spPr>
      </p:pic>
      <p:graphicFrame>
        <p:nvGraphicFramePr>
          <p:cNvPr id="13" name="对象 12"/>
          <p:cNvGraphicFramePr/>
          <p:nvPr>
            <p:custDataLst>
              <p:tags r:id="rId2"/>
            </p:custDataLst>
          </p:nvPr>
        </p:nvGraphicFramePr>
        <p:xfrm>
          <a:off x="858520" y="2905125"/>
          <a:ext cx="5645150" cy="1287780"/>
        </p:xfrm>
        <a:graphic>
          <a:graphicData uri="http://schemas.openxmlformats.org/presentationml/2006/ole">
            <mc:AlternateContent xmlns:mc="http://schemas.openxmlformats.org/markup-compatibility/2006">
              <mc:Choice xmlns:v="urn:schemas-microsoft-com:vml" Requires="v">
                <p:oleObj r:id="rId7" imgW="4791075" imgH="1113790" progId="Visio.Drawing.15">
                  <p:embed/>
                </p:oleObj>
              </mc:Choice>
              <mc:Fallback>
                <p:oleObj r:id="rId7" imgW="4791075" imgH="1113790" progId="Visio.Drawing.15">
                  <p:embed/>
                  <p:pic>
                    <p:nvPicPr>
                      <p:cNvPr id="0" name="图片 13"/>
                      <p:cNvPicPr/>
                      <p:nvPr/>
                    </p:nvPicPr>
                    <p:blipFill>
                      <a:blip r:embed="rId8"/>
                      <a:stretch>
                        <a:fillRect/>
                      </a:stretch>
                    </p:blipFill>
                    <p:spPr>
                      <a:xfrm>
                        <a:off x="858520" y="2905125"/>
                        <a:ext cx="5645150" cy="1287780"/>
                      </a:xfrm>
                      <a:prstGeom prst="rect">
                        <a:avLst/>
                      </a:prstGeom>
                    </p:spPr>
                  </p:pic>
                </p:oleObj>
              </mc:Fallback>
            </mc:AlternateContent>
          </a:graphicData>
        </a:graphic>
      </p:graphicFrame>
      <p:sp>
        <p:nvSpPr>
          <p:cNvPr id="18" name="矩形 17"/>
          <p:cNvSpPr/>
          <p:nvPr>
            <p:custDataLst>
              <p:tags r:id="rId3"/>
            </p:custDataLst>
          </p:nvPr>
        </p:nvSpPr>
        <p:spPr>
          <a:xfrm>
            <a:off x="1127760" y="710565"/>
            <a:ext cx="4876165" cy="436245"/>
          </a:xfrm>
          <a:prstGeom prst="rect">
            <a:avLst/>
          </a:prstGeom>
        </p:spPr>
        <p:txBody>
          <a:bodyPr wrap="square" lIns="68577" tIns="34289" rIns="68577" bIns="34289">
            <a:spAutoFit/>
          </a:bodyPr>
          <a:lstStyle/>
          <a:p>
            <a:r>
              <a:rPr lang="en-US" altLang="zh-CN" sz="2400" spc="450" dirty="0">
                <a:solidFill>
                  <a:srgbClr val="FF0000"/>
                </a:solidFill>
                <a:latin typeface="Noto Sans S Chinese Medium"/>
                <a:ea typeface="Noto Sans S Chinese Medium"/>
                <a:cs typeface="Noto Sans S Chinese Medium"/>
              </a:rPr>
              <a:t>1.13</a:t>
            </a:r>
            <a:r>
              <a:rPr lang="zh-CN" altLang="en-US" sz="2400" spc="450" dirty="0">
                <a:solidFill>
                  <a:schemeClr val="bg2">
                    <a:lumMod val="25000"/>
                  </a:schemeClr>
                </a:solidFill>
                <a:latin typeface="Noto Sans S Chinese Medium"/>
                <a:ea typeface="Noto Sans S Chinese Medium"/>
                <a:cs typeface="Noto Sans S Chinese Medium"/>
              </a:rPr>
              <a:t>结构体成员的偏移量</a:t>
            </a:r>
          </a:p>
        </p:txBody>
      </p:sp>
      <p:pic>
        <p:nvPicPr>
          <p:cNvPr id="19" name="图片 18"/>
          <p:cNvPicPr>
            <a:picLocks noChangeAspect="1"/>
          </p:cNvPicPr>
          <p:nvPr>
            <p:custDataLst>
              <p:tags r:id="rId4"/>
            </p:custDataLst>
          </p:nvPr>
        </p:nvPicPr>
        <p:blipFill>
          <a:blip r:embed="rId9"/>
          <a:stretch>
            <a:fillRect/>
          </a:stretch>
        </p:blipFill>
        <p:spPr>
          <a:xfrm>
            <a:off x="1031240" y="2046605"/>
            <a:ext cx="4551045" cy="297180"/>
          </a:xfrm>
          <a:prstGeom prst="rect">
            <a:avLst/>
          </a:prstGeom>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5842635" cy="436245"/>
          </a:xfrm>
          <a:prstGeom prst="rect">
            <a:avLst/>
          </a:prstGeom>
        </p:spPr>
        <p:txBody>
          <a:bodyPr wrap="square" lIns="68577" tIns="34289" rIns="68577" bIns="34289">
            <a:spAutoFit/>
          </a:bodyPr>
          <a:lstStyle/>
          <a:p>
            <a:r>
              <a:rPr lang="en-US" altLang="zh-CN" sz="2400" spc="450" dirty="0">
                <a:solidFill>
                  <a:srgbClr val="FF0000"/>
                </a:solidFill>
                <a:latin typeface="Noto Sans S Chinese Medium"/>
                <a:ea typeface="Noto Sans S Chinese Medium"/>
                <a:cs typeface="Noto Sans S Chinese Medium"/>
              </a:rPr>
              <a:t>1.14</a:t>
            </a:r>
            <a:r>
              <a:rPr lang="zh-CN" altLang="en-US" sz="2400" spc="450" dirty="0">
                <a:solidFill>
                  <a:schemeClr val="bg2">
                    <a:lumMod val="25000"/>
                  </a:schemeClr>
                </a:solidFill>
                <a:latin typeface="Noto Sans S Chinese Medium"/>
                <a:ea typeface="Noto Sans S Chinese Medium"/>
                <a:cs typeface="Noto Sans S Chinese Medium"/>
              </a:rPr>
              <a:t>获取业务结构体的内存地址</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33121" y="2343169"/>
            <a:ext cx="7461723" cy="78613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是成员变量名为</a:t>
            </a:r>
            <a:r>
              <a:rPr lang="en-US" altLang="zh-CN" sz="1200" dirty="0">
                <a:solidFill>
                  <a:schemeClr val="bg2">
                    <a:lumMod val="25000"/>
                  </a:schemeClr>
                </a:solidFill>
                <a:latin typeface="Noto Sans S Chinese Medium"/>
                <a:ea typeface="Noto Sans S Chinese Medium"/>
                <a:cs typeface="Noto Sans S Chinese Medium"/>
                <a:sym typeface="+mn-ea"/>
              </a:rPr>
              <a:t>member</a:t>
            </a:r>
            <a:r>
              <a:rPr lang="zh-CN" altLang="en-US" sz="1200" dirty="0">
                <a:solidFill>
                  <a:schemeClr val="bg2">
                    <a:lumMod val="25000"/>
                  </a:schemeClr>
                </a:solidFill>
                <a:latin typeface="Noto Sans S Chinese Medium"/>
                <a:ea typeface="Noto Sans S Chinese Medium"/>
                <a:cs typeface="Noto Sans S Chinese Medium"/>
                <a:sym typeface="+mn-ea"/>
              </a:rPr>
              <a:t>的指针，</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是结构类型名称，</a:t>
            </a:r>
            <a:r>
              <a:rPr lang="en-US" altLang="zh-CN" sz="1200" dirty="0">
                <a:solidFill>
                  <a:schemeClr val="bg2">
                    <a:lumMod val="25000"/>
                  </a:schemeClr>
                </a:solidFill>
                <a:latin typeface="Noto Sans S Chinese Medium"/>
                <a:ea typeface="Noto Sans S Chinese Medium"/>
                <a:cs typeface="Noto Sans S Chinese Medium"/>
                <a:sym typeface="+mn-ea"/>
              </a:rPr>
              <a:t>member</a:t>
            </a:r>
            <a:r>
              <a:rPr lang="zh-CN" altLang="en-US" sz="1200" dirty="0">
                <a:solidFill>
                  <a:schemeClr val="bg2">
                    <a:lumMod val="25000"/>
                  </a:schemeClr>
                </a:solidFill>
                <a:latin typeface="Noto Sans S Chinese Medium"/>
                <a:ea typeface="Noto Sans S Chinese Medium"/>
                <a:cs typeface="Noto Sans S Chinese Medium"/>
                <a:sym typeface="+mn-ea"/>
              </a:rPr>
              <a:t>要获取偏移量成员在结构体中的名字</a:t>
            </a:r>
            <a:r>
              <a:rPr lang="zh-CN" altLang="en-US" sz="1200" dirty="0">
                <a:solidFill>
                  <a:schemeClr val="bg2">
                    <a:lumMod val="25000"/>
                  </a:schemeClr>
                </a:solidFill>
                <a:latin typeface="Noto Sans S Chinese Medium"/>
                <a:ea typeface="Noto Sans S Chinese Medium"/>
                <a:cs typeface="Noto Sans S Chinese Medium"/>
              </a:rPr>
              <a:t>。我们知道了成员</a:t>
            </a:r>
            <a:r>
              <a:rPr lang="en-US" altLang="zh-CN" sz="1200" dirty="0">
                <a:solidFill>
                  <a:schemeClr val="bg2">
                    <a:lumMod val="25000"/>
                  </a:schemeClr>
                </a:solidFill>
                <a:latin typeface="Noto Sans S Chinese Medium"/>
                <a:ea typeface="Noto Sans S Chinese Medium"/>
                <a:cs typeface="Noto Sans S Chinese Medium"/>
              </a:rPr>
              <a:t>member</a:t>
            </a:r>
            <a:r>
              <a:rPr lang="zh-CN" altLang="en-US" sz="1200" dirty="0">
                <a:solidFill>
                  <a:schemeClr val="bg2">
                    <a:lumMod val="25000"/>
                  </a:schemeClr>
                </a:solidFill>
                <a:latin typeface="Noto Sans S Chinese Medium"/>
                <a:ea typeface="Noto Sans S Chinese Medium"/>
                <a:cs typeface="Noto Sans S Chinese Medium"/>
              </a:rPr>
              <a:t>变量在这一实列中的内存地址，又知道了</a:t>
            </a:r>
            <a:r>
              <a:rPr lang="en-US" altLang="zh-CN" sz="1200" dirty="0">
                <a:solidFill>
                  <a:schemeClr val="bg2">
                    <a:lumMod val="25000"/>
                  </a:schemeClr>
                </a:solidFill>
                <a:latin typeface="Noto Sans S Chinese Medium"/>
                <a:ea typeface="Noto Sans S Chinese Medium"/>
                <a:cs typeface="Noto Sans S Chinese Medium"/>
              </a:rPr>
              <a:t>member</a:t>
            </a:r>
            <a:r>
              <a:rPr lang="zh-CN" altLang="en-US" sz="1200" dirty="0">
                <a:solidFill>
                  <a:schemeClr val="bg2">
                    <a:lumMod val="25000"/>
                  </a:schemeClr>
                </a:solidFill>
                <a:latin typeface="Noto Sans S Chinese Medium"/>
                <a:ea typeface="Noto Sans S Chinese Medium"/>
                <a:cs typeface="Noto Sans S Chinese Medium"/>
              </a:rPr>
              <a:t>在</a:t>
            </a:r>
            <a:r>
              <a:rPr lang="en-US" altLang="zh-CN" sz="1200" dirty="0">
                <a:solidFill>
                  <a:schemeClr val="bg2">
                    <a:lumMod val="25000"/>
                  </a:schemeClr>
                </a:solidFill>
                <a:latin typeface="Noto Sans S Chinese Medium"/>
                <a:ea typeface="Noto Sans S Chinese Medium"/>
                <a:cs typeface="Noto Sans S Chinese Medium"/>
              </a:rPr>
              <a:t>type</a:t>
            </a:r>
            <a:r>
              <a:rPr lang="zh-CN" altLang="en-US" sz="1200" dirty="0">
                <a:solidFill>
                  <a:schemeClr val="bg2">
                    <a:lumMod val="25000"/>
                  </a:schemeClr>
                </a:solidFill>
                <a:latin typeface="Noto Sans S Chinese Medium"/>
                <a:ea typeface="Noto Sans S Chinese Medium"/>
                <a:cs typeface="Noto Sans S Chinese Medium"/>
              </a:rPr>
              <a:t>中相对于头部的偏移量。通过</a:t>
            </a:r>
            <a:r>
              <a:rPr lang="en-US" altLang="zh-CN" sz="1200" dirty="0">
                <a:solidFill>
                  <a:schemeClr val="bg2">
                    <a:lumMod val="25000"/>
                  </a:schemeClr>
                </a:solidFill>
                <a:latin typeface="Noto Sans S Chinese Medium"/>
                <a:ea typeface="Noto Sans S Chinese Medium"/>
                <a:cs typeface="Noto Sans S Chinese Medium"/>
              </a:rPr>
              <a:t>member</a:t>
            </a:r>
            <a:r>
              <a:rPr lang="zh-CN" altLang="en-US" sz="1200" dirty="0">
                <a:solidFill>
                  <a:schemeClr val="bg2">
                    <a:lumMod val="25000"/>
                  </a:schemeClr>
                </a:solidFill>
                <a:latin typeface="Noto Sans S Chinese Medium"/>
                <a:ea typeface="Noto Sans S Chinese Medium"/>
                <a:cs typeface="Noto Sans S Chinese Medium"/>
              </a:rPr>
              <a:t>成员的实地址减去偏移量就得到了整个</a:t>
            </a:r>
            <a:r>
              <a:rPr lang="en-US" altLang="zh-CN" sz="1200" dirty="0">
                <a:solidFill>
                  <a:schemeClr val="bg2">
                    <a:lumMod val="25000"/>
                  </a:schemeClr>
                </a:solidFill>
                <a:latin typeface="Noto Sans S Chinese Medium"/>
                <a:ea typeface="Noto Sans S Chinese Medium"/>
                <a:cs typeface="Noto Sans S Chinese Medium"/>
              </a:rPr>
              <a:t>type</a:t>
            </a:r>
            <a:r>
              <a:rPr lang="zh-CN" altLang="en-US" sz="1200" dirty="0">
                <a:solidFill>
                  <a:schemeClr val="bg2">
                    <a:lumMod val="25000"/>
                  </a:schemeClr>
                </a:solidFill>
                <a:latin typeface="Noto Sans S Chinese Medium"/>
                <a:ea typeface="Noto Sans S Chinese Medium"/>
                <a:cs typeface="Noto Sans S Chinese Medium"/>
              </a:rPr>
              <a:t>实例的地址。</a:t>
            </a:r>
          </a:p>
        </p:txBody>
      </p:sp>
      <p:pic>
        <p:nvPicPr>
          <p:cNvPr id="2" name="图片 1"/>
          <p:cNvPicPr>
            <a:picLocks noChangeAspect="1"/>
          </p:cNvPicPr>
          <p:nvPr/>
        </p:nvPicPr>
        <p:blipFill>
          <a:blip r:embed="rId2"/>
          <a:stretch>
            <a:fillRect/>
          </a:stretch>
        </p:blipFill>
        <p:spPr>
          <a:xfrm>
            <a:off x="673100" y="1436370"/>
            <a:ext cx="8081010" cy="603250"/>
          </a:xfrm>
          <a:prstGeom prst="rect">
            <a:avLst/>
          </a:prstGeom>
        </p:spPr>
      </p:pic>
      <p:graphicFrame>
        <p:nvGraphicFramePr>
          <p:cNvPr id="12" name="对象 11"/>
          <p:cNvGraphicFramePr/>
          <p:nvPr/>
        </p:nvGraphicFramePr>
        <p:xfrm>
          <a:off x="5128260" y="3129280"/>
          <a:ext cx="3375025" cy="1778000"/>
        </p:xfrm>
        <a:graphic>
          <a:graphicData uri="http://schemas.openxmlformats.org/presentationml/2006/ole">
            <mc:AlternateContent xmlns:mc="http://schemas.openxmlformats.org/markup-compatibility/2006">
              <mc:Choice xmlns:v="urn:schemas-microsoft-com:vml" Requires="v">
                <p:oleObj r:id="rId3" imgW="2878455" imgH="1525905" progId="Visio.Drawing.15">
                  <p:embed/>
                </p:oleObj>
              </mc:Choice>
              <mc:Fallback>
                <p:oleObj r:id="rId3" imgW="2878455" imgH="1525905" progId="Visio.Drawing.15">
                  <p:embed/>
                  <p:pic>
                    <p:nvPicPr>
                      <p:cNvPr id="0" name="图片 12"/>
                      <p:cNvPicPr/>
                      <p:nvPr/>
                    </p:nvPicPr>
                    <p:blipFill>
                      <a:blip r:embed="rId4"/>
                      <a:stretch>
                        <a:fillRect/>
                      </a:stretch>
                    </p:blipFill>
                    <p:spPr>
                      <a:xfrm>
                        <a:off x="5128260" y="3129280"/>
                        <a:ext cx="3375025" cy="1778000"/>
                      </a:xfrm>
                      <a:prstGeom prst="rect">
                        <a:avLst/>
                      </a:prstGeom>
                    </p:spPr>
                  </p:pic>
                </p:oleObj>
              </mc:Fallback>
            </mc:AlternateContent>
          </a:graphicData>
        </a:graphic>
      </p:graphicFrame>
      <p:sp>
        <p:nvSpPr>
          <p:cNvPr id="14" name="矩形 13"/>
          <p:cNvSpPr/>
          <p:nvPr/>
        </p:nvSpPr>
        <p:spPr>
          <a:xfrm>
            <a:off x="1127760" y="3625215"/>
            <a:ext cx="3826510"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通过关系式</a:t>
            </a:r>
            <a:r>
              <a:rPr lang="en-US" altLang="zh-CN" sz="1200" dirty="0">
                <a:solidFill>
                  <a:schemeClr val="bg2">
                    <a:lumMod val="25000"/>
                  </a:schemeClr>
                </a:solidFill>
                <a:latin typeface="Noto Sans S Chinese Medium"/>
                <a:ea typeface="Noto Sans S Chinese Medium"/>
                <a:cs typeface="Noto Sans S Chinese Medium"/>
              </a:rPr>
              <a:t>a = c - b</a:t>
            </a:r>
            <a:r>
              <a:rPr lang="zh-CN" altLang="en-US" sz="1200" dirty="0">
                <a:solidFill>
                  <a:schemeClr val="bg2">
                    <a:lumMod val="25000"/>
                  </a:schemeClr>
                </a:solidFill>
                <a:latin typeface="Noto Sans S Chinese Medium"/>
                <a:ea typeface="Noto Sans S Chinese Medium"/>
                <a:cs typeface="Noto Sans S Chinese Medium"/>
              </a:rPr>
              <a:t>获得</a:t>
            </a:r>
            <a:r>
              <a:rPr lang="en-US" altLang="zh-CN" sz="1200" dirty="0">
                <a:solidFill>
                  <a:schemeClr val="bg2">
                    <a:lumMod val="25000"/>
                  </a:schemeClr>
                </a:solidFill>
                <a:latin typeface="Noto Sans S Chinese Medium"/>
                <a:ea typeface="Noto Sans S Chinese Medium"/>
                <a:cs typeface="Noto Sans S Chinese Medium"/>
              </a:rPr>
              <a:t>type</a:t>
            </a:r>
            <a:r>
              <a:rPr lang="zh-CN" altLang="en-US" sz="1200" dirty="0">
                <a:solidFill>
                  <a:schemeClr val="bg2">
                    <a:lumMod val="25000"/>
                  </a:schemeClr>
                </a:solidFill>
                <a:latin typeface="Noto Sans S Chinese Medium"/>
                <a:ea typeface="Noto Sans S Chinese Medium"/>
                <a:cs typeface="Noto Sans S Chinese Medium"/>
              </a:rPr>
              <a:t>类型实例的起始地址，如右图所示：</a:t>
            </a: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238250" y="1334135"/>
            <a:ext cx="2222500" cy="436245"/>
          </a:xfrm>
          <a:prstGeom prst="rect">
            <a:avLst/>
          </a:prstGeom>
        </p:spPr>
        <p:txBody>
          <a:bodyPr wrap="square" lIns="68577" tIns="34289" rIns="68577" bIns="34289">
            <a:spAutoFit/>
          </a:bodyPr>
          <a:lstStyle/>
          <a:p>
            <a:pPr algn="ctr"/>
            <a:r>
              <a:rPr lang="en-US" altLang="zh-CN" sz="2400" spc="450" dirty="0">
                <a:solidFill>
                  <a:schemeClr val="bg2">
                    <a:lumMod val="25000"/>
                  </a:schemeClr>
                </a:solidFill>
                <a:latin typeface="Noto Sans S Chinese Medium"/>
                <a:ea typeface="Noto Sans S Chinese Medium"/>
                <a:cs typeface="Noto Sans S Chinese Medium"/>
              </a:rPr>
              <a:t>TCB</a:t>
            </a:r>
            <a:r>
              <a:rPr lang="zh-CN" altLang="en-US" sz="2400" spc="450" dirty="0">
                <a:solidFill>
                  <a:schemeClr val="bg2">
                    <a:lumMod val="25000"/>
                  </a:schemeClr>
                </a:solidFill>
                <a:latin typeface="Noto Sans S Chinese Medium"/>
                <a:ea typeface="Noto Sans S Chinese Medium"/>
                <a:cs typeface="Noto Sans S Chinese Medium"/>
              </a:rPr>
              <a:t>的例子</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11" name="图片 10"/>
          <p:cNvPicPr>
            <a:picLocks noChangeAspect="1"/>
          </p:cNvPicPr>
          <p:nvPr>
            <p:custDataLst>
              <p:tags r:id="rId1"/>
            </p:custDataLst>
          </p:nvPr>
        </p:nvPicPr>
        <p:blipFill>
          <a:blip r:embed="rId6"/>
          <a:stretch>
            <a:fillRect/>
          </a:stretch>
        </p:blipFill>
        <p:spPr>
          <a:xfrm>
            <a:off x="7279640" y="219710"/>
            <a:ext cx="1676400" cy="4724400"/>
          </a:xfrm>
          <a:prstGeom prst="rect">
            <a:avLst/>
          </a:prstGeom>
        </p:spPr>
      </p:pic>
      <p:pic>
        <p:nvPicPr>
          <p:cNvPr id="12" name="图片 11"/>
          <p:cNvPicPr>
            <a:picLocks noChangeAspect="1"/>
          </p:cNvPicPr>
          <p:nvPr>
            <p:custDataLst>
              <p:tags r:id="rId2"/>
            </p:custDataLst>
          </p:nvPr>
        </p:nvPicPr>
        <p:blipFill>
          <a:blip r:embed="rId7"/>
          <a:stretch>
            <a:fillRect/>
          </a:stretch>
        </p:blipFill>
        <p:spPr>
          <a:xfrm>
            <a:off x="1080135" y="1927860"/>
            <a:ext cx="4836795" cy="1385570"/>
          </a:xfrm>
          <a:prstGeom prst="rect">
            <a:avLst/>
          </a:prstGeom>
        </p:spPr>
      </p:pic>
      <p:sp>
        <p:nvSpPr>
          <p:cNvPr id="2" name="矩形 1"/>
          <p:cNvSpPr/>
          <p:nvPr>
            <p:custDataLst>
              <p:tags r:id="rId3"/>
            </p:custDataLst>
          </p:nvPr>
        </p:nvSpPr>
        <p:spPr>
          <a:xfrm>
            <a:off x="1305560" y="696595"/>
            <a:ext cx="5842635" cy="436245"/>
          </a:xfrm>
          <a:prstGeom prst="rect">
            <a:avLst/>
          </a:prstGeom>
        </p:spPr>
        <p:txBody>
          <a:bodyPr wrap="square" lIns="68577" tIns="34289" rIns="68577" bIns="34289">
            <a:spAutoFit/>
          </a:bodyPr>
          <a:lstStyle/>
          <a:p>
            <a:r>
              <a:rPr lang="en-US" altLang="zh-CN" sz="2400" spc="450" dirty="0">
                <a:solidFill>
                  <a:srgbClr val="FF0000"/>
                </a:solidFill>
                <a:latin typeface="Noto Sans S Chinese Medium"/>
                <a:ea typeface="Noto Sans S Chinese Medium"/>
                <a:cs typeface="Noto Sans S Chinese Medium"/>
              </a:rPr>
              <a:t>1.14</a:t>
            </a:r>
            <a:r>
              <a:rPr lang="zh-CN" altLang="en-US" sz="2400" spc="450" dirty="0">
                <a:solidFill>
                  <a:schemeClr val="bg2">
                    <a:lumMod val="25000"/>
                  </a:schemeClr>
                </a:solidFill>
                <a:latin typeface="Noto Sans S Chinese Medium"/>
                <a:ea typeface="Noto Sans S Chinese Medium"/>
                <a:cs typeface="Noto Sans S Chinese Medium"/>
              </a:rPr>
              <a:t>获取业务结构体的内存地址</a:t>
            </a:r>
          </a:p>
        </p:txBody>
      </p:sp>
      <p:graphicFrame>
        <p:nvGraphicFramePr>
          <p:cNvPr id="9" name="对象 8"/>
          <p:cNvGraphicFramePr/>
          <p:nvPr>
            <p:custDataLst>
              <p:tags r:id="rId4"/>
            </p:custDataLst>
          </p:nvPr>
        </p:nvGraphicFramePr>
        <p:xfrm>
          <a:off x="698500" y="3373120"/>
          <a:ext cx="6167755" cy="1418590"/>
        </p:xfrm>
        <a:graphic>
          <a:graphicData uri="http://schemas.openxmlformats.org/presentationml/2006/ole">
            <mc:AlternateContent xmlns:mc="http://schemas.openxmlformats.org/markup-compatibility/2006">
              <mc:Choice xmlns:v="urn:schemas-microsoft-com:vml" Requires="v">
                <p:oleObj r:id="rId8" imgW="5235575" imgH="1223645" progId="Visio.Drawing.15">
                  <p:embed/>
                </p:oleObj>
              </mc:Choice>
              <mc:Fallback>
                <p:oleObj r:id="rId8" imgW="5235575" imgH="1223645" progId="Visio.Drawing.15">
                  <p:embed/>
                  <p:pic>
                    <p:nvPicPr>
                      <p:cNvPr id="0" name="图片 9"/>
                      <p:cNvPicPr/>
                      <p:nvPr/>
                    </p:nvPicPr>
                    <p:blipFill>
                      <a:blip r:embed="rId9"/>
                      <a:stretch>
                        <a:fillRect/>
                      </a:stretch>
                    </p:blipFill>
                    <p:spPr>
                      <a:xfrm>
                        <a:off x="698500" y="3373120"/>
                        <a:ext cx="6167755" cy="1418590"/>
                      </a:xfrm>
                      <a:prstGeom prst="rect">
                        <a:avLst/>
                      </a:prstGeom>
                    </p:spPr>
                  </p:pic>
                </p:oleObj>
              </mc:Fallback>
            </mc:AlternateContent>
          </a:graphicData>
        </a:graphic>
      </p:graphicFrame>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1.15</a:t>
            </a:r>
            <a:r>
              <a:rPr lang="zh-CN" altLang="en-US" sz="2400" spc="450" dirty="0">
                <a:solidFill>
                  <a:schemeClr val="bg2">
                    <a:lumMod val="25000"/>
                  </a:schemeClr>
                </a:solidFill>
                <a:latin typeface="Noto Sans S Chinese Medium"/>
                <a:ea typeface="Noto Sans S Chinese Medium"/>
                <a:cs typeface="Noto Sans S Chinese Medium"/>
              </a:rPr>
              <a:t>遍历双向链表</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27760" y="3664585"/>
            <a:ext cx="4940300"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是每次遍历时的临时双向链表变量，</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是要遍历的双向链表</a:t>
            </a:r>
            <a:r>
              <a:rPr lang="zh-CN" altLang="en-US" sz="1200" dirty="0">
                <a:solidFill>
                  <a:schemeClr val="bg2">
                    <a:lumMod val="25000"/>
                  </a:schemeClr>
                </a:solidFill>
                <a:latin typeface="Noto Sans S Chinese Medium"/>
                <a:ea typeface="Noto Sans S Chinese Medium"/>
                <a:cs typeface="Noto Sans S Chinese Medium"/>
              </a:rPr>
              <a:t>。如果出现删除则无论哪种中删除都会出现错误。</a:t>
            </a:r>
          </a:p>
        </p:txBody>
      </p:sp>
      <p:sp>
        <p:nvSpPr>
          <p:cNvPr id="8" name="矩形 7"/>
          <p:cNvSpPr/>
          <p:nvPr/>
        </p:nvSpPr>
        <p:spPr>
          <a:xfrm>
            <a:off x="1127761" y="1992649"/>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1.15.1</a:t>
            </a:r>
            <a:r>
              <a:rPr lang="zh-CN" altLang="en-US" sz="1200" dirty="0">
                <a:solidFill>
                  <a:schemeClr val="bg2">
                    <a:lumMod val="25000"/>
                  </a:schemeClr>
                </a:solidFill>
                <a:latin typeface="Noto Sans S Chinese Medium"/>
                <a:ea typeface="Noto Sans S Chinese Medium"/>
                <a:cs typeface="Noto Sans S Chinese Medium"/>
              </a:rPr>
              <a:t>不考虑删除</a:t>
            </a:r>
          </a:p>
        </p:txBody>
      </p:sp>
      <p:sp>
        <p:nvSpPr>
          <p:cNvPr id="7" name="矩形 6"/>
          <p:cNvSpPr/>
          <p:nvPr/>
        </p:nvSpPr>
        <p:spPr>
          <a:xfrm>
            <a:off x="1127760" y="1339215"/>
            <a:ext cx="6536055" cy="546735"/>
          </a:xfrm>
          <a:prstGeom prst="rect">
            <a:avLst/>
          </a:prstGeom>
        </p:spPr>
        <p:txBody>
          <a:bodyPr wrap="square" lIns="68579" tIns="34289" rIns="68579" bIns="34289">
            <a:spAutoFit/>
          </a:bodyPr>
          <a:lstStyle/>
          <a:p>
            <a:pPr algn="just">
              <a:lnSpc>
                <a:spcPct val="130000"/>
              </a:lnSpc>
            </a:pPr>
            <a:r>
              <a:rPr sz="1200" dirty="0">
                <a:solidFill>
                  <a:schemeClr val="bg2">
                    <a:lumMod val="25000"/>
                  </a:schemeClr>
                </a:solidFill>
                <a:latin typeface="Noto Sans S Chinese Medium"/>
                <a:ea typeface="Noto Sans S Chinese Medium"/>
                <a:cs typeface="Noto Sans S Chinese Medium"/>
              </a:rPr>
              <a:t>LiteOS提供了两种遍历⽅式，</a:t>
            </a:r>
            <a:r>
              <a:rPr lang="zh-CN" sz="1200" dirty="0">
                <a:solidFill>
                  <a:schemeClr val="bg2">
                    <a:lumMod val="25000"/>
                  </a:schemeClr>
                </a:solidFill>
                <a:latin typeface="Noto Sans S Chinese Medium"/>
                <a:ea typeface="Noto Sans S Chinese Medium"/>
                <a:cs typeface="Noto Sans S Chinese Medium"/>
              </a:rPr>
              <a:t>第</a:t>
            </a:r>
            <a:r>
              <a:rPr sz="1200" dirty="0">
                <a:solidFill>
                  <a:schemeClr val="bg2">
                    <a:lumMod val="25000"/>
                  </a:schemeClr>
                </a:solidFill>
                <a:latin typeface="Noto Sans S Chinese Medium"/>
                <a:ea typeface="Noto Sans S Chinese Medium"/>
                <a:cs typeface="Noto Sans S Chinese Medium"/>
              </a:rPr>
              <a:t>⼀种遍历时不考虑删除结点的情况，</a:t>
            </a:r>
            <a:r>
              <a:rPr lang="zh-CN" sz="1200" dirty="0">
                <a:solidFill>
                  <a:schemeClr val="bg2">
                    <a:lumMod val="25000"/>
                  </a:schemeClr>
                </a:solidFill>
                <a:latin typeface="Noto Sans S Chinese Medium"/>
                <a:ea typeface="Noto Sans S Chinese Medium"/>
                <a:cs typeface="Noto Sans S Chinese Medium"/>
              </a:rPr>
              <a:t>第二</a:t>
            </a:r>
            <a:r>
              <a:rPr sz="1200" dirty="0">
                <a:solidFill>
                  <a:schemeClr val="bg2">
                    <a:lumMod val="25000"/>
                  </a:schemeClr>
                </a:solidFill>
                <a:latin typeface="Noto Sans S Chinese Medium"/>
                <a:ea typeface="Noto Sans S Chinese Medium"/>
                <a:cs typeface="Noto Sans S Chinese Medium"/>
              </a:rPr>
              <a:t>种考虑了遍历过程有删除节点的情况。</a:t>
            </a:r>
          </a:p>
        </p:txBody>
      </p:sp>
      <p:pic>
        <p:nvPicPr>
          <p:cNvPr id="9" name="图片 8"/>
          <p:cNvPicPr>
            <a:picLocks noChangeAspect="1"/>
          </p:cNvPicPr>
          <p:nvPr/>
        </p:nvPicPr>
        <p:blipFill>
          <a:blip r:embed="rId2"/>
          <a:stretch>
            <a:fillRect/>
          </a:stretch>
        </p:blipFill>
        <p:spPr>
          <a:xfrm>
            <a:off x="1305560" y="2451100"/>
            <a:ext cx="4149725" cy="954405"/>
          </a:xfrm>
          <a:prstGeom prst="rect">
            <a:avLst/>
          </a:prstGeom>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1.15</a:t>
            </a:r>
            <a:r>
              <a:rPr lang="zh-CN" altLang="en-US" sz="2400" spc="450" dirty="0">
                <a:solidFill>
                  <a:schemeClr val="bg2">
                    <a:lumMod val="25000"/>
                  </a:schemeClr>
                </a:solidFill>
                <a:latin typeface="Noto Sans S Chinese Medium"/>
                <a:ea typeface="Noto Sans S Chinese Medium"/>
                <a:cs typeface="Noto Sans S Chinese Medium"/>
              </a:rPr>
              <a:t>遍历双向链表</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27760" y="3329305"/>
            <a:ext cx="5745480" cy="78613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是每次遍历时的临时双向链表变量，</a:t>
            </a:r>
            <a:r>
              <a:rPr lang="en-US" altLang="zh-CN" sz="1200" dirty="0">
                <a:solidFill>
                  <a:schemeClr val="bg2">
                    <a:lumMod val="25000"/>
                  </a:schemeClr>
                </a:solidFill>
                <a:latin typeface="Noto Sans S Chinese Medium"/>
                <a:ea typeface="Noto Sans S Chinese Medium"/>
                <a:cs typeface="Noto Sans S Chinese Medium"/>
                <a:sym typeface="+mn-ea"/>
              </a:rPr>
              <a:t>next</a:t>
            </a:r>
            <a:r>
              <a:rPr lang="zh-CN" altLang="en-US" sz="1200" dirty="0">
                <a:solidFill>
                  <a:schemeClr val="bg2">
                    <a:lumMod val="25000"/>
                  </a:schemeClr>
                </a:solidFill>
                <a:latin typeface="Noto Sans S Chinese Medium"/>
                <a:ea typeface="Noto Sans S Chinese Medium"/>
                <a:cs typeface="Noto Sans S Chinese Medium"/>
                <a:sym typeface="+mn-ea"/>
              </a:rPr>
              <a:t>是下一次要要遍历的双向链表变量，</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是要遍历的双向链表</a:t>
            </a:r>
            <a:r>
              <a:rPr lang="zh-CN" altLang="en-US" sz="1200" dirty="0">
                <a:solidFill>
                  <a:schemeClr val="bg2">
                    <a:lumMod val="25000"/>
                  </a:schemeClr>
                </a:solidFill>
                <a:latin typeface="Noto Sans S Chinese Medium"/>
                <a:ea typeface="Noto Sans S Chinese Medium"/>
                <a:cs typeface="Noto Sans S Chinese Medium"/>
              </a:rPr>
              <a:t>。通过增加一个临时的</a:t>
            </a:r>
            <a:r>
              <a:rPr lang="en-US" altLang="zh-CN" sz="1200" dirty="0">
                <a:solidFill>
                  <a:schemeClr val="bg2">
                    <a:lumMod val="25000"/>
                  </a:schemeClr>
                </a:solidFill>
                <a:latin typeface="Noto Sans S Chinese Medium"/>
                <a:ea typeface="Noto Sans S Chinese Medium"/>
                <a:cs typeface="Noto Sans S Chinese Medium"/>
              </a:rPr>
              <a:t>next</a:t>
            </a:r>
            <a:r>
              <a:rPr lang="zh-CN" altLang="en-US" sz="1200" dirty="0">
                <a:solidFill>
                  <a:schemeClr val="bg2">
                    <a:lumMod val="25000"/>
                  </a:schemeClr>
                </a:solidFill>
                <a:latin typeface="Noto Sans S Chinese Medium"/>
                <a:ea typeface="Noto Sans S Chinese Medium"/>
                <a:cs typeface="Noto Sans S Chinese Medium"/>
              </a:rPr>
              <a:t>来保存下一次要遍历的节点，将通过</a:t>
            </a:r>
            <a:r>
              <a:rPr lang="en-US" altLang="zh-CN" sz="1200" dirty="0">
                <a:solidFill>
                  <a:schemeClr val="bg2">
                    <a:lumMod val="25000"/>
                  </a:schemeClr>
                </a:solidFill>
                <a:latin typeface="Noto Sans S Chinese Medium"/>
                <a:ea typeface="Noto Sans S Chinese Medium"/>
                <a:cs typeface="Noto Sans S Chinese Medium"/>
              </a:rPr>
              <a:t>item</a:t>
            </a:r>
            <a:r>
              <a:rPr lang="zh-CN" altLang="en-US" sz="1200" dirty="0">
                <a:solidFill>
                  <a:schemeClr val="bg2">
                    <a:lumMod val="25000"/>
                  </a:schemeClr>
                </a:solidFill>
                <a:latin typeface="Noto Sans S Chinese Medium"/>
                <a:ea typeface="Noto Sans S Chinese Medium"/>
                <a:cs typeface="Noto Sans S Chinese Medium"/>
              </a:rPr>
              <a:t>来获取下一节点的职责分配出去，这样即使删除</a:t>
            </a:r>
            <a:r>
              <a:rPr lang="en-US" altLang="zh-CN" sz="1200" dirty="0">
                <a:solidFill>
                  <a:schemeClr val="bg2">
                    <a:lumMod val="25000"/>
                  </a:schemeClr>
                </a:solidFill>
                <a:latin typeface="Noto Sans S Chinese Medium"/>
                <a:ea typeface="Noto Sans S Chinese Medium"/>
                <a:cs typeface="Noto Sans S Chinese Medium"/>
              </a:rPr>
              <a:t>item</a:t>
            </a:r>
            <a:r>
              <a:rPr lang="zh-CN" altLang="en-US" sz="1200" dirty="0">
                <a:solidFill>
                  <a:schemeClr val="bg2">
                    <a:lumMod val="25000"/>
                  </a:schemeClr>
                </a:solidFill>
                <a:latin typeface="Noto Sans S Chinese Medium"/>
                <a:ea typeface="Noto Sans S Chinese Medium"/>
                <a:cs typeface="Noto Sans S Chinese Medium"/>
              </a:rPr>
              <a:t>也不会有问题</a:t>
            </a:r>
          </a:p>
        </p:txBody>
      </p:sp>
      <p:sp>
        <p:nvSpPr>
          <p:cNvPr id="8" name="矩形 7"/>
          <p:cNvSpPr/>
          <p:nvPr/>
        </p:nvSpPr>
        <p:spPr>
          <a:xfrm>
            <a:off x="1127761" y="1377334"/>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1.15.2</a:t>
            </a:r>
            <a:r>
              <a:rPr lang="zh-CN" altLang="en-US" sz="1200" dirty="0">
                <a:solidFill>
                  <a:schemeClr val="bg2">
                    <a:lumMod val="25000"/>
                  </a:schemeClr>
                </a:solidFill>
                <a:latin typeface="Noto Sans S Chinese Medium"/>
                <a:ea typeface="Noto Sans S Chinese Medium"/>
                <a:cs typeface="Noto Sans S Chinese Medium"/>
              </a:rPr>
              <a:t>考虑删除</a:t>
            </a:r>
          </a:p>
        </p:txBody>
      </p:sp>
      <p:pic>
        <p:nvPicPr>
          <p:cNvPr id="2" name="图片 1"/>
          <p:cNvPicPr>
            <a:picLocks noChangeAspect="1"/>
          </p:cNvPicPr>
          <p:nvPr/>
        </p:nvPicPr>
        <p:blipFill>
          <a:blip r:embed="rId2"/>
          <a:stretch>
            <a:fillRect/>
          </a:stretch>
        </p:blipFill>
        <p:spPr>
          <a:xfrm>
            <a:off x="1127760" y="2027555"/>
            <a:ext cx="5450205" cy="857250"/>
          </a:xfrm>
          <a:prstGeom prst="rect">
            <a:avLst/>
          </a:prstGeom>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1.16</a:t>
            </a:r>
            <a:r>
              <a:rPr lang="zh-CN" altLang="en-US" sz="2400" spc="450" dirty="0">
                <a:solidFill>
                  <a:schemeClr val="bg2">
                    <a:lumMod val="25000"/>
                  </a:schemeClr>
                </a:solidFill>
                <a:latin typeface="Noto Sans S Chinese Medium"/>
                <a:ea typeface="Noto Sans S Chinese Medium"/>
                <a:cs typeface="Noto Sans S Chinese Medium"/>
              </a:rPr>
              <a:t>以所在结构体类型遍历双向链表</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51255" y="3633470"/>
            <a:ext cx="7051675" cy="78613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是每次遍历时的type类型实例，</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是要遍历的链表，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是双向链表依附的结构体类型名称，</a:t>
            </a:r>
            <a:r>
              <a:rPr lang="en-US" altLang="zh-CN" sz="1200" dirty="0">
                <a:solidFill>
                  <a:schemeClr val="bg2">
                    <a:lumMod val="25000"/>
                  </a:schemeClr>
                </a:solidFill>
                <a:latin typeface="Noto Sans S Chinese Medium"/>
                <a:ea typeface="Noto Sans S Chinese Medium"/>
                <a:cs typeface="Noto Sans S Chinese Medium"/>
                <a:sym typeface="+mn-ea"/>
              </a:rPr>
              <a:t>member</a:t>
            </a:r>
            <a:r>
              <a:rPr lang="zh-CN" altLang="en-US" sz="1200" dirty="0">
                <a:solidFill>
                  <a:schemeClr val="bg2">
                    <a:lumMod val="25000"/>
                  </a:schemeClr>
                </a:solidFill>
                <a:latin typeface="Noto Sans S Chinese Medium"/>
                <a:ea typeface="Noto Sans S Chinese Medium"/>
                <a:cs typeface="Noto Sans S Chinese Medium"/>
                <a:sym typeface="+mn-ea"/>
              </a:rPr>
              <a:t>是双向链表在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类型中的名称。核心其实就是通过</a:t>
            </a:r>
            <a:r>
              <a:rPr lang="en-US" altLang="zh-CN" sz="1200" dirty="0">
                <a:solidFill>
                  <a:schemeClr val="bg2">
                    <a:lumMod val="25000"/>
                  </a:schemeClr>
                </a:solidFill>
                <a:latin typeface="Noto Sans S Chinese Medium"/>
                <a:ea typeface="Noto Sans S Chinese Medium"/>
                <a:cs typeface="Noto Sans S Chinese Medium"/>
                <a:sym typeface="+mn-ea"/>
              </a:rPr>
              <a:t>LOS_DL_LIST_ENTRY</a:t>
            </a:r>
            <a:r>
              <a:rPr lang="zh-CN" altLang="en-US" sz="1200" dirty="0">
                <a:solidFill>
                  <a:schemeClr val="bg2">
                    <a:lumMod val="25000"/>
                  </a:schemeClr>
                </a:solidFill>
                <a:latin typeface="Noto Sans S Chinese Medium"/>
                <a:ea typeface="Noto Sans S Chinese Medium"/>
                <a:cs typeface="Noto Sans S Chinese Medium"/>
                <a:sym typeface="+mn-ea"/>
              </a:rPr>
              <a:t>来获得</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类型实例。与</a:t>
            </a:r>
            <a:r>
              <a:rPr lang="en-US" altLang="zh-CN" sz="1200" dirty="0">
                <a:solidFill>
                  <a:schemeClr val="bg2">
                    <a:lumMod val="25000"/>
                  </a:schemeClr>
                </a:solidFill>
                <a:latin typeface="Noto Sans S Chinese Medium"/>
                <a:ea typeface="Noto Sans S Chinese Medium"/>
                <a:cs typeface="Noto Sans S Chinese Medium"/>
                <a:sym typeface="+mn-ea"/>
              </a:rPr>
              <a:t>1.15.1</a:t>
            </a:r>
            <a:r>
              <a:rPr lang="zh-CN" altLang="en-US" sz="1200" dirty="0">
                <a:solidFill>
                  <a:schemeClr val="bg2">
                    <a:lumMod val="25000"/>
                  </a:schemeClr>
                </a:solidFill>
                <a:latin typeface="Noto Sans S Chinese Medium"/>
                <a:ea typeface="Noto Sans S Chinese Medium"/>
                <a:cs typeface="Noto Sans S Chinese Medium"/>
                <a:sym typeface="+mn-ea"/>
              </a:rPr>
              <a:t>差别不是很大。</a:t>
            </a:r>
          </a:p>
        </p:txBody>
      </p:sp>
      <p:sp>
        <p:nvSpPr>
          <p:cNvPr id="8" name="矩形 7"/>
          <p:cNvSpPr/>
          <p:nvPr/>
        </p:nvSpPr>
        <p:spPr>
          <a:xfrm>
            <a:off x="1031241" y="1977409"/>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1.16.1</a:t>
            </a:r>
            <a:r>
              <a:rPr lang="zh-CN" altLang="en-US" sz="1200" dirty="0">
                <a:solidFill>
                  <a:schemeClr val="bg2">
                    <a:lumMod val="25000"/>
                  </a:schemeClr>
                </a:solidFill>
                <a:latin typeface="Noto Sans S Chinese Medium"/>
                <a:ea typeface="Noto Sans S Chinese Medium"/>
                <a:cs typeface="Noto Sans S Chinese Medium"/>
              </a:rPr>
              <a:t>不考虑删除</a:t>
            </a:r>
          </a:p>
        </p:txBody>
      </p:sp>
      <p:sp>
        <p:nvSpPr>
          <p:cNvPr id="7" name="矩形 6"/>
          <p:cNvSpPr/>
          <p:nvPr/>
        </p:nvSpPr>
        <p:spPr>
          <a:xfrm>
            <a:off x="1127760" y="1339215"/>
            <a:ext cx="6536055" cy="546735"/>
          </a:xfrm>
          <a:prstGeom prst="rect">
            <a:avLst/>
          </a:prstGeom>
        </p:spPr>
        <p:txBody>
          <a:bodyPr wrap="square" lIns="68579" tIns="34289" rIns="68579" bIns="34289">
            <a:spAutoFit/>
          </a:bodyPr>
          <a:lstStyle/>
          <a:p>
            <a:pPr algn="just">
              <a:lnSpc>
                <a:spcPct val="130000"/>
              </a:lnSpc>
            </a:pPr>
            <a:r>
              <a:rPr lang="zh-CN" sz="1200" dirty="0">
                <a:solidFill>
                  <a:schemeClr val="bg2">
                    <a:lumMod val="25000"/>
                  </a:schemeClr>
                </a:solidFill>
                <a:latin typeface="Noto Sans S Chinese Medium"/>
                <a:ea typeface="Noto Sans S Chinese Medium"/>
                <a:cs typeface="Noto Sans S Chinese Medium"/>
              </a:rPr>
              <a:t>对以结构体实体遍历链表，</a:t>
            </a:r>
            <a:r>
              <a:rPr sz="1200" dirty="0">
                <a:solidFill>
                  <a:schemeClr val="bg2">
                    <a:lumMod val="25000"/>
                  </a:schemeClr>
                </a:solidFill>
                <a:latin typeface="Noto Sans S Chinese Medium"/>
                <a:ea typeface="Noto Sans S Chinese Medium"/>
                <a:cs typeface="Noto Sans S Chinese Medium"/>
              </a:rPr>
              <a:t>LiteOS</a:t>
            </a:r>
            <a:r>
              <a:rPr lang="zh-CN" sz="1200" dirty="0">
                <a:solidFill>
                  <a:schemeClr val="bg2">
                    <a:lumMod val="25000"/>
                  </a:schemeClr>
                </a:solidFill>
                <a:latin typeface="Noto Sans S Chinese Medium"/>
                <a:ea typeface="Noto Sans S Chinese Medium"/>
                <a:cs typeface="Noto Sans S Chinese Medium"/>
              </a:rPr>
              <a:t>还是</a:t>
            </a:r>
            <a:r>
              <a:rPr sz="1200" dirty="0">
                <a:solidFill>
                  <a:schemeClr val="bg2">
                    <a:lumMod val="25000"/>
                  </a:schemeClr>
                </a:solidFill>
                <a:latin typeface="Noto Sans S Chinese Medium"/>
                <a:ea typeface="Noto Sans S Chinese Medium"/>
                <a:cs typeface="Noto Sans S Chinese Medium"/>
              </a:rPr>
              <a:t>提供了两种遍历⽅式，</a:t>
            </a:r>
            <a:r>
              <a:rPr lang="zh-CN" sz="1200" dirty="0">
                <a:solidFill>
                  <a:schemeClr val="bg2">
                    <a:lumMod val="25000"/>
                  </a:schemeClr>
                </a:solidFill>
                <a:latin typeface="Noto Sans S Chinese Medium"/>
                <a:ea typeface="Noto Sans S Chinese Medium"/>
                <a:cs typeface="Noto Sans S Chinese Medium"/>
              </a:rPr>
              <a:t>第</a:t>
            </a:r>
            <a:r>
              <a:rPr sz="1200" dirty="0">
                <a:solidFill>
                  <a:schemeClr val="bg2">
                    <a:lumMod val="25000"/>
                  </a:schemeClr>
                </a:solidFill>
                <a:latin typeface="Noto Sans S Chinese Medium"/>
                <a:ea typeface="Noto Sans S Chinese Medium"/>
                <a:cs typeface="Noto Sans S Chinese Medium"/>
              </a:rPr>
              <a:t>⼀种遍历时不考虑删除结点的情况，</a:t>
            </a:r>
            <a:r>
              <a:rPr lang="zh-CN" sz="1200" dirty="0">
                <a:solidFill>
                  <a:schemeClr val="bg2">
                    <a:lumMod val="25000"/>
                  </a:schemeClr>
                </a:solidFill>
                <a:latin typeface="Noto Sans S Chinese Medium"/>
                <a:ea typeface="Noto Sans S Chinese Medium"/>
                <a:cs typeface="Noto Sans S Chinese Medium"/>
              </a:rPr>
              <a:t>第二</a:t>
            </a:r>
            <a:r>
              <a:rPr sz="1200" dirty="0">
                <a:solidFill>
                  <a:schemeClr val="bg2">
                    <a:lumMod val="25000"/>
                  </a:schemeClr>
                </a:solidFill>
                <a:latin typeface="Noto Sans S Chinese Medium"/>
                <a:ea typeface="Noto Sans S Chinese Medium"/>
                <a:cs typeface="Noto Sans S Chinese Medium"/>
              </a:rPr>
              <a:t>种考虑了遍历过程有删除节点的情况。</a:t>
            </a:r>
          </a:p>
        </p:txBody>
      </p:sp>
      <p:pic>
        <p:nvPicPr>
          <p:cNvPr id="2" name="图片 1"/>
          <p:cNvPicPr>
            <a:picLocks noChangeAspect="1"/>
          </p:cNvPicPr>
          <p:nvPr/>
        </p:nvPicPr>
        <p:blipFill>
          <a:blip r:embed="rId2"/>
          <a:stretch>
            <a:fillRect/>
          </a:stretch>
        </p:blipFill>
        <p:spPr>
          <a:xfrm>
            <a:off x="1151255" y="2465070"/>
            <a:ext cx="6817360" cy="962660"/>
          </a:xfrm>
          <a:prstGeom prst="rect">
            <a:avLst/>
          </a:prstGeom>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1.16</a:t>
            </a:r>
            <a:r>
              <a:rPr lang="zh-CN" altLang="en-US" sz="2400" spc="450" dirty="0">
                <a:solidFill>
                  <a:schemeClr val="bg2">
                    <a:lumMod val="25000"/>
                  </a:schemeClr>
                </a:solidFill>
                <a:latin typeface="Noto Sans S Chinese Medium"/>
                <a:ea typeface="Noto Sans S Chinese Medium"/>
                <a:cs typeface="Noto Sans S Chinese Medium"/>
              </a:rPr>
              <a:t>以所在结构体类型遍历双向链表</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27760" y="3115945"/>
            <a:ext cx="6739890" cy="102616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是每次遍历时的type类型实例，</a:t>
            </a:r>
            <a:r>
              <a:rPr lang="en-US" altLang="zh-CN" sz="1200" dirty="0">
                <a:solidFill>
                  <a:schemeClr val="bg2">
                    <a:lumMod val="25000"/>
                  </a:schemeClr>
                </a:solidFill>
                <a:latin typeface="Noto Sans S Chinese Medium"/>
                <a:ea typeface="Noto Sans S Chinese Medium"/>
                <a:cs typeface="Noto Sans S Chinese Medium"/>
                <a:sym typeface="+mn-ea"/>
              </a:rPr>
              <a:t>next</a:t>
            </a:r>
            <a:r>
              <a:rPr lang="zh-CN" altLang="en-US" sz="1200" dirty="0">
                <a:solidFill>
                  <a:schemeClr val="bg2">
                    <a:lumMod val="25000"/>
                  </a:schemeClr>
                </a:solidFill>
                <a:latin typeface="Noto Sans S Chinese Medium"/>
                <a:ea typeface="Noto Sans S Chinese Medium"/>
                <a:cs typeface="Noto Sans S Chinese Medium"/>
                <a:sym typeface="+mn-ea"/>
              </a:rPr>
              <a:t>是下依次遍历的</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是要遍历的链表，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是双向链表依附的结构体类型名称，</a:t>
            </a:r>
            <a:r>
              <a:rPr lang="en-US" altLang="zh-CN" sz="1200" dirty="0">
                <a:solidFill>
                  <a:schemeClr val="bg2">
                    <a:lumMod val="25000"/>
                  </a:schemeClr>
                </a:solidFill>
                <a:latin typeface="Noto Sans S Chinese Medium"/>
                <a:ea typeface="Noto Sans S Chinese Medium"/>
                <a:cs typeface="Noto Sans S Chinese Medium"/>
                <a:sym typeface="+mn-ea"/>
              </a:rPr>
              <a:t>member</a:t>
            </a:r>
            <a:r>
              <a:rPr lang="zh-CN" altLang="en-US" sz="1200" dirty="0">
                <a:solidFill>
                  <a:schemeClr val="bg2">
                    <a:lumMod val="25000"/>
                  </a:schemeClr>
                </a:solidFill>
                <a:latin typeface="Noto Sans S Chinese Medium"/>
                <a:ea typeface="Noto Sans S Chinese Medium"/>
                <a:cs typeface="Noto Sans S Chinese Medium"/>
                <a:sym typeface="+mn-ea"/>
              </a:rPr>
              <a:t>是双向链表在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类型中的名称。还是通过</a:t>
            </a:r>
            <a:r>
              <a:rPr lang="en-US" altLang="zh-CN" sz="1200" dirty="0">
                <a:solidFill>
                  <a:schemeClr val="bg2">
                    <a:lumMod val="25000"/>
                  </a:schemeClr>
                </a:solidFill>
                <a:latin typeface="Noto Sans S Chinese Medium"/>
                <a:ea typeface="Noto Sans S Chinese Medium"/>
                <a:cs typeface="Noto Sans S Chinese Medium"/>
                <a:sym typeface="+mn-ea"/>
              </a:rPr>
              <a:t>LOS_DL_LIST_ENTRY</a:t>
            </a:r>
            <a:r>
              <a:rPr lang="zh-CN" altLang="en-US" sz="1200" dirty="0">
                <a:solidFill>
                  <a:schemeClr val="bg2">
                    <a:lumMod val="25000"/>
                  </a:schemeClr>
                </a:solidFill>
                <a:latin typeface="Noto Sans S Chinese Medium"/>
                <a:ea typeface="Noto Sans S Chinese Medium"/>
                <a:cs typeface="Noto Sans S Chinese Medium"/>
                <a:sym typeface="+mn-ea"/>
              </a:rPr>
              <a:t>来获得</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类型实例，通过</a:t>
            </a:r>
            <a:r>
              <a:rPr lang="en-US" altLang="zh-CN" sz="1200" dirty="0">
                <a:solidFill>
                  <a:schemeClr val="bg2">
                    <a:lumMod val="25000"/>
                  </a:schemeClr>
                </a:solidFill>
                <a:latin typeface="Noto Sans S Chinese Medium"/>
                <a:ea typeface="Noto Sans S Chinese Medium"/>
                <a:cs typeface="Noto Sans S Chinese Medium"/>
                <a:sym typeface="+mn-ea"/>
              </a:rPr>
              <a:t>next</a:t>
            </a:r>
            <a:r>
              <a:rPr lang="zh-CN" altLang="en-US" sz="1200" dirty="0">
                <a:solidFill>
                  <a:schemeClr val="bg2">
                    <a:lumMod val="25000"/>
                  </a:schemeClr>
                </a:solidFill>
                <a:latin typeface="Noto Sans S Chinese Medium"/>
                <a:ea typeface="Noto Sans S Chinese Medium"/>
                <a:cs typeface="Noto Sans S Chinese Medium"/>
                <a:sym typeface="+mn-ea"/>
              </a:rPr>
              <a:t>来确保删除后依旧能遍历。与</a:t>
            </a:r>
            <a:r>
              <a:rPr lang="en-US" altLang="zh-CN" sz="1200" dirty="0">
                <a:solidFill>
                  <a:schemeClr val="bg2">
                    <a:lumMod val="25000"/>
                  </a:schemeClr>
                </a:solidFill>
                <a:latin typeface="Noto Sans S Chinese Medium"/>
                <a:ea typeface="Noto Sans S Chinese Medium"/>
                <a:cs typeface="Noto Sans S Chinese Medium"/>
                <a:sym typeface="+mn-ea"/>
              </a:rPr>
              <a:t>1.15.2</a:t>
            </a:r>
            <a:r>
              <a:rPr lang="zh-CN" altLang="en-US" sz="1200" dirty="0">
                <a:solidFill>
                  <a:schemeClr val="bg2">
                    <a:lumMod val="25000"/>
                  </a:schemeClr>
                </a:solidFill>
                <a:latin typeface="Noto Sans S Chinese Medium"/>
                <a:ea typeface="Noto Sans S Chinese Medium"/>
                <a:cs typeface="Noto Sans S Chinese Medium"/>
                <a:sym typeface="+mn-ea"/>
              </a:rPr>
              <a:t>差别相似。</a:t>
            </a:r>
          </a:p>
        </p:txBody>
      </p:sp>
      <p:sp>
        <p:nvSpPr>
          <p:cNvPr id="8" name="矩形 7"/>
          <p:cNvSpPr/>
          <p:nvPr/>
        </p:nvSpPr>
        <p:spPr>
          <a:xfrm>
            <a:off x="1127761" y="1323359"/>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1.16.2</a:t>
            </a:r>
            <a:r>
              <a:rPr lang="zh-CN" altLang="en-US" sz="1200" dirty="0">
                <a:solidFill>
                  <a:schemeClr val="bg2">
                    <a:lumMod val="25000"/>
                  </a:schemeClr>
                </a:solidFill>
                <a:latin typeface="Noto Sans S Chinese Medium"/>
                <a:ea typeface="Noto Sans S Chinese Medium"/>
                <a:cs typeface="Noto Sans S Chinese Medium"/>
              </a:rPr>
              <a:t>考虑删除</a:t>
            </a:r>
          </a:p>
        </p:txBody>
      </p:sp>
      <p:pic>
        <p:nvPicPr>
          <p:cNvPr id="9" name="图片 8"/>
          <p:cNvPicPr>
            <a:picLocks noChangeAspect="1"/>
          </p:cNvPicPr>
          <p:nvPr/>
        </p:nvPicPr>
        <p:blipFill>
          <a:blip r:embed="rId2"/>
          <a:stretch>
            <a:fillRect/>
          </a:stretch>
        </p:blipFill>
        <p:spPr>
          <a:xfrm>
            <a:off x="1127760" y="1964690"/>
            <a:ext cx="7133590" cy="946150"/>
          </a:xfrm>
          <a:prstGeom prst="rect">
            <a:avLst/>
          </a:prstGeom>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1.17</a:t>
            </a:r>
            <a:r>
              <a:rPr lang="zh-CN" altLang="en-US" sz="2400" spc="450" dirty="0">
                <a:solidFill>
                  <a:schemeClr val="bg2">
                    <a:lumMod val="25000"/>
                  </a:schemeClr>
                </a:solidFill>
                <a:latin typeface="Noto Sans S Chinese Medium"/>
                <a:ea typeface="Noto Sans S Chinese Medium"/>
                <a:cs typeface="Noto Sans S Chinese Medium"/>
              </a:rPr>
              <a:t>获取双向链表中第⼀个链表节点所在的结构体实列地址</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27760" y="3263900"/>
            <a:ext cx="6184265" cy="102616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是目标链表，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是双向链表依附的结构体类型名称，</a:t>
            </a:r>
            <a:r>
              <a:rPr lang="en-US" altLang="zh-CN" sz="1200" dirty="0">
                <a:solidFill>
                  <a:schemeClr val="bg2">
                    <a:lumMod val="25000"/>
                  </a:schemeClr>
                </a:solidFill>
                <a:latin typeface="Noto Sans S Chinese Medium"/>
                <a:ea typeface="Noto Sans S Chinese Medium"/>
                <a:cs typeface="Noto Sans S Chinese Medium"/>
                <a:sym typeface="+mn-ea"/>
              </a:rPr>
              <a:t>element</a:t>
            </a:r>
            <a:r>
              <a:rPr lang="zh-CN" altLang="en-US" sz="1200" dirty="0">
                <a:solidFill>
                  <a:schemeClr val="bg2">
                    <a:lumMod val="25000"/>
                  </a:schemeClr>
                </a:solidFill>
                <a:latin typeface="Noto Sans S Chinese Medium"/>
                <a:ea typeface="Noto Sans S Chinese Medium"/>
                <a:cs typeface="Noto Sans S Chinese Medium"/>
                <a:sym typeface="+mn-ea"/>
              </a:rPr>
              <a:t>是双向链表在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类型中的名称。</a:t>
            </a:r>
            <a:r>
              <a:rPr lang="en-US" altLang="zh-CN" sz="1200" dirty="0">
                <a:solidFill>
                  <a:schemeClr val="bg2">
                    <a:lumMod val="25000"/>
                  </a:schemeClr>
                </a:solidFill>
                <a:latin typeface="Noto Sans S Chinese Medium"/>
                <a:ea typeface="Noto Sans S Chinese Medium"/>
                <a:cs typeface="Noto Sans S Chinese Medium"/>
                <a:sym typeface="+mn-ea"/>
              </a:rPr>
              <a:t>1</a:t>
            </a:r>
            <a:r>
              <a:rPr lang="zh-CN" altLang="en-US" sz="1200" dirty="0">
                <a:solidFill>
                  <a:schemeClr val="bg2">
                    <a:lumMod val="25000"/>
                  </a:schemeClr>
                </a:solidFill>
                <a:latin typeface="Noto Sans S Chinese Medium"/>
                <a:ea typeface="Noto Sans S Chinese Medium"/>
                <a:cs typeface="Noto Sans S Chinese Medium"/>
                <a:sym typeface="+mn-ea"/>
              </a:rPr>
              <a:t>处首先判断目标链表是否为空链表，如果为空链表则返回</a:t>
            </a:r>
            <a:r>
              <a:rPr lang="en-US" altLang="zh-CN" sz="1200" dirty="0">
                <a:solidFill>
                  <a:schemeClr val="bg2">
                    <a:lumMod val="25000"/>
                  </a:schemeClr>
                </a:solidFill>
                <a:latin typeface="Noto Sans S Chinese Medium"/>
                <a:ea typeface="Noto Sans S Chinese Medium"/>
                <a:cs typeface="Noto Sans S Chinese Medium"/>
                <a:sym typeface="+mn-ea"/>
              </a:rPr>
              <a:t>NULL</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。如果不为空链表则</a:t>
            </a:r>
            <a:r>
              <a:rPr lang="en-US" altLang="zh-CN" sz="1200" dirty="0">
                <a:solidFill>
                  <a:schemeClr val="bg2">
                    <a:lumMod val="25000"/>
                  </a:schemeClr>
                </a:solidFill>
                <a:latin typeface="Noto Sans S Chinese Medium"/>
                <a:ea typeface="宋体" panose="02010600030101010101" pitchFamily="2" charset="-122"/>
                <a:cs typeface="Noto Sans S Chinese Medium"/>
                <a:sym typeface="+mn-ea"/>
              </a:rPr>
              <a:t>2</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处返回头结点的后驱节点即第一个链表节点，再通过</a:t>
            </a:r>
            <a:r>
              <a:rPr lang="en-US" altLang="zh-CN" sz="1200" dirty="0">
                <a:solidFill>
                  <a:schemeClr val="bg2">
                    <a:lumMod val="25000"/>
                  </a:schemeClr>
                </a:solidFill>
                <a:latin typeface="Noto Sans S Chinese Medium"/>
                <a:ea typeface="Noto Sans S Chinese Medium"/>
                <a:cs typeface="Noto Sans S Chinese Medium"/>
                <a:sym typeface="+mn-ea"/>
              </a:rPr>
              <a:t>LOS_DL_LIST_ENTRY</a:t>
            </a:r>
            <a:r>
              <a:rPr lang="zh-CN" altLang="en-US" sz="1200" dirty="0">
                <a:solidFill>
                  <a:schemeClr val="bg2">
                    <a:lumMod val="25000"/>
                  </a:schemeClr>
                </a:solidFill>
                <a:latin typeface="Noto Sans S Chinese Medium"/>
                <a:ea typeface="Noto Sans S Chinese Medium"/>
                <a:cs typeface="Noto Sans S Chinese Medium"/>
                <a:sym typeface="+mn-ea"/>
              </a:rPr>
              <a:t>来获得该节点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a:t>
            </a:r>
          </a:p>
        </p:txBody>
      </p:sp>
      <p:pic>
        <p:nvPicPr>
          <p:cNvPr id="11" name="图片 10" descr="]55Z)LIJ8K4U705E4)S0NR0"/>
          <p:cNvPicPr>
            <a:picLocks noChangeAspect="1"/>
          </p:cNvPicPr>
          <p:nvPr/>
        </p:nvPicPr>
        <p:blipFill>
          <a:blip r:embed="rId2"/>
          <a:stretch>
            <a:fillRect/>
          </a:stretch>
        </p:blipFill>
        <p:spPr>
          <a:xfrm>
            <a:off x="1395095" y="1762125"/>
            <a:ext cx="4328160" cy="1242060"/>
          </a:xfrm>
          <a:prstGeom prst="rect">
            <a:avLst/>
          </a:prstGeom>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6B091C65-754D-313B-4674-57039EEF452C}"/>
              </a:ext>
            </a:extLst>
          </p:cNvPr>
          <p:cNvSpPr/>
          <p:nvPr/>
        </p:nvSpPr>
        <p:spPr>
          <a:xfrm>
            <a:off x="1661864" y="2069575"/>
            <a:ext cx="715449" cy="648072"/>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4" name="TextBox 11">
            <a:extLst>
              <a:ext uri="{FF2B5EF4-FFF2-40B4-BE49-F238E27FC236}">
                <a16:creationId xmlns:a16="http://schemas.microsoft.com/office/drawing/2014/main" id="{98E12D2A-9104-DA92-15C9-07ABCDDC7BC2}"/>
              </a:ext>
            </a:extLst>
          </p:cNvPr>
          <p:cNvSpPr txBox="1"/>
          <p:nvPr/>
        </p:nvSpPr>
        <p:spPr>
          <a:xfrm>
            <a:off x="1673868" y="213287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01</a:t>
            </a:r>
            <a:endParaRPr lang="zh-CN" sz="2000" dirty="0">
              <a:solidFill>
                <a:schemeClr val="bg1"/>
              </a:solidFill>
              <a:latin typeface="Arial Black"/>
            </a:endParaRPr>
          </a:p>
        </p:txBody>
      </p:sp>
      <p:sp>
        <p:nvSpPr>
          <p:cNvPr id="5" name="Rectangle 18">
            <a:extLst>
              <a:ext uri="{FF2B5EF4-FFF2-40B4-BE49-F238E27FC236}">
                <a16:creationId xmlns:a16="http://schemas.microsoft.com/office/drawing/2014/main" id="{D87C196E-7C16-47CF-4E03-2AF88BA5D06F}"/>
              </a:ext>
            </a:extLst>
          </p:cNvPr>
          <p:cNvSpPr/>
          <p:nvPr/>
        </p:nvSpPr>
        <p:spPr>
          <a:xfrm>
            <a:off x="3083383" y="1929780"/>
            <a:ext cx="4811680" cy="920472"/>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6" name="TextBox 19">
            <a:extLst>
              <a:ext uri="{FF2B5EF4-FFF2-40B4-BE49-F238E27FC236}">
                <a16:creationId xmlns:a16="http://schemas.microsoft.com/office/drawing/2014/main" id="{E789D029-D04B-C7CF-21F6-C986AFFF089C}"/>
              </a:ext>
            </a:extLst>
          </p:cNvPr>
          <p:cNvSpPr txBox="1"/>
          <p:nvPr/>
        </p:nvSpPr>
        <p:spPr>
          <a:xfrm>
            <a:off x="3447437" y="2159183"/>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双向循环链表</a:t>
            </a:r>
            <a:r>
              <a:rPr lang="en-US" altLang="zh-CN" sz="2400" b="1" dirty="0">
                <a:solidFill>
                  <a:schemeClr val="bg1"/>
                </a:solidFill>
                <a:latin typeface="微软雅黑"/>
                <a:ea typeface="微软雅黑"/>
              </a:rPr>
              <a:t>LOS_DL_LIST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1.18</a:t>
            </a:r>
            <a:r>
              <a:rPr lang="zh-CN" altLang="en-US" sz="2400" spc="450" dirty="0">
                <a:solidFill>
                  <a:schemeClr val="bg2">
                    <a:lumMod val="25000"/>
                  </a:schemeClr>
                </a:solidFill>
                <a:latin typeface="Noto Sans S Chinese Medium"/>
                <a:ea typeface="Noto Sans S Chinese Medium"/>
                <a:cs typeface="Noto Sans S Chinese Medium"/>
              </a:rPr>
              <a:t>获取双向链表中第⼀个链表节点所在的结构体实例地址，并删除该节点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27760" y="3263900"/>
            <a:ext cx="6236970" cy="102616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是目标链表，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是双向链表依附的结构体类型名称，</a:t>
            </a:r>
            <a:r>
              <a:rPr lang="en-US" altLang="zh-CN" sz="1200" dirty="0">
                <a:solidFill>
                  <a:schemeClr val="bg2">
                    <a:lumMod val="25000"/>
                  </a:schemeClr>
                </a:solidFill>
                <a:latin typeface="Noto Sans S Chinese Medium"/>
                <a:ea typeface="Noto Sans S Chinese Medium"/>
                <a:cs typeface="Noto Sans S Chinese Medium"/>
                <a:sym typeface="+mn-ea"/>
              </a:rPr>
              <a:t>element</a:t>
            </a:r>
            <a:r>
              <a:rPr lang="zh-CN" altLang="en-US" sz="1200" dirty="0">
                <a:solidFill>
                  <a:schemeClr val="bg2">
                    <a:lumMod val="25000"/>
                  </a:schemeClr>
                </a:solidFill>
                <a:latin typeface="Noto Sans S Chinese Medium"/>
                <a:ea typeface="Noto Sans S Chinese Medium"/>
                <a:cs typeface="Noto Sans S Chinese Medium"/>
                <a:sym typeface="+mn-ea"/>
              </a:rPr>
              <a:t>是双向链表在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类型中的名称。</a:t>
            </a:r>
            <a:r>
              <a:rPr lang="en-US" altLang="zh-CN" sz="1200" dirty="0">
                <a:solidFill>
                  <a:schemeClr val="bg2">
                    <a:lumMod val="25000"/>
                  </a:schemeClr>
                </a:solidFill>
                <a:latin typeface="Noto Sans S Chinese Medium"/>
                <a:ea typeface="Noto Sans S Chinese Medium"/>
                <a:cs typeface="Noto Sans S Chinese Medium"/>
                <a:sym typeface="+mn-ea"/>
              </a:rPr>
              <a:t>1</a:t>
            </a:r>
            <a:r>
              <a:rPr lang="zh-CN" altLang="en-US" sz="1200" dirty="0">
                <a:solidFill>
                  <a:schemeClr val="bg2">
                    <a:lumMod val="25000"/>
                  </a:schemeClr>
                </a:solidFill>
                <a:latin typeface="Noto Sans S Chinese Medium"/>
                <a:ea typeface="Noto Sans S Chinese Medium"/>
                <a:cs typeface="Noto Sans S Chinese Medium"/>
                <a:sym typeface="+mn-ea"/>
              </a:rPr>
              <a:t>处首先判断目标链表是否为空链表，如果为空链表则返回</a:t>
            </a:r>
            <a:r>
              <a:rPr lang="en-US" altLang="zh-CN" sz="1200" dirty="0">
                <a:solidFill>
                  <a:schemeClr val="bg2">
                    <a:lumMod val="25000"/>
                  </a:schemeClr>
                </a:solidFill>
                <a:latin typeface="Noto Sans S Chinese Medium"/>
                <a:ea typeface="Noto Sans S Chinese Medium"/>
                <a:cs typeface="Noto Sans S Chinese Medium"/>
                <a:sym typeface="+mn-ea"/>
              </a:rPr>
              <a:t>NULL</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。如果不为空链表则</a:t>
            </a:r>
            <a:r>
              <a:rPr lang="en-US" altLang="zh-CN" sz="1200" dirty="0">
                <a:solidFill>
                  <a:schemeClr val="bg2">
                    <a:lumMod val="25000"/>
                  </a:schemeClr>
                </a:solidFill>
                <a:latin typeface="Noto Sans S Chinese Medium"/>
                <a:ea typeface="宋体" panose="02010600030101010101" pitchFamily="2" charset="-122"/>
                <a:cs typeface="Noto Sans S Chinese Medium"/>
                <a:sym typeface="+mn-ea"/>
              </a:rPr>
              <a:t>2</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处返回头结点的后驱节点即第一个链表节点，再通过</a:t>
            </a:r>
            <a:r>
              <a:rPr lang="en-US" altLang="zh-CN" sz="1200" dirty="0">
                <a:solidFill>
                  <a:schemeClr val="bg2">
                    <a:lumMod val="25000"/>
                  </a:schemeClr>
                </a:solidFill>
                <a:latin typeface="Noto Sans S Chinese Medium"/>
                <a:ea typeface="Noto Sans S Chinese Medium"/>
                <a:cs typeface="Noto Sans S Chinese Medium"/>
                <a:sym typeface="+mn-ea"/>
              </a:rPr>
              <a:t>LOS_DL_LIST_ENTRY</a:t>
            </a:r>
            <a:r>
              <a:rPr lang="zh-CN" altLang="en-US" sz="1200" dirty="0">
                <a:solidFill>
                  <a:schemeClr val="bg2">
                    <a:lumMod val="25000"/>
                  </a:schemeClr>
                </a:solidFill>
                <a:latin typeface="Noto Sans S Chinese Medium"/>
                <a:ea typeface="Noto Sans S Chinese Medium"/>
                <a:cs typeface="Noto Sans S Chinese Medium"/>
                <a:sym typeface="+mn-ea"/>
              </a:rPr>
              <a:t>来获得该节点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类型实例，然后使用</a:t>
            </a:r>
            <a:r>
              <a:rPr lang="en-US" altLang="zh-CN" sz="1200" dirty="0">
                <a:solidFill>
                  <a:schemeClr val="bg2">
                    <a:lumMod val="25000"/>
                  </a:schemeClr>
                </a:solidFill>
                <a:latin typeface="Noto Sans S Chinese Medium"/>
                <a:ea typeface="Noto Sans S Chinese Medium"/>
                <a:cs typeface="Noto Sans S Chinese Medium"/>
                <a:sym typeface="+mn-ea"/>
              </a:rPr>
              <a:t>LOS_ListDelete</a:t>
            </a:r>
            <a:r>
              <a:rPr lang="zh-CN" altLang="en-US" sz="1200" dirty="0">
                <a:solidFill>
                  <a:schemeClr val="bg2">
                    <a:lumMod val="25000"/>
                  </a:schemeClr>
                </a:solidFill>
                <a:latin typeface="Noto Sans S Chinese Medium"/>
                <a:ea typeface="Noto Sans S Chinese Medium"/>
                <a:cs typeface="Noto Sans S Chinese Medium"/>
                <a:sym typeface="+mn-ea"/>
              </a:rPr>
              <a:t>来将其删除。</a:t>
            </a:r>
          </a:p>
        </p:txBody>
      </p:sp>
      <p:pic>
        <p:nvPicPr>
          <p:cNvPr id="7" name="图片 6" descr="{GZV{H$)S7O5BA4R`JGI1W5"/>
          <p:cNvPicPr>
            <a:picLocks noChangeAspect="1"/>
          </p:cNvPicPr>
          <p:nvPr/>
        </p:nvPicPr>
        <p:blipFill>
          <a:blip r:embed="rId2"/>
          <a:stretch>
            <a:fillRect/>
          </a:stretch>
        </p:blipFill>
        <p:spPr>
          <a:xfrm>
            <a:off x="1495425" y="1689735"/>
            <a:ext cx="4273550" cy="1386840"/>
          </a:xfrm>
          <a:prstGeom prst="rect">
            <a:avLst/>
          </a:prstGeom>
        </p:spPr>
      </p:pic>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1.19</a:t>
            </a:r>
            <a:r>
              <a:rPr lang="zh-CN" altLang="en-US" sz="2400" spc="450" dirty="0">
                <a:solidFill>
                  <a:schemeClr val="bg2">
                    <a:lumMod val="25000"/>
                  </a:schemeClr>
                </a:solidFill>
                <a:latin typeface="Noto Sans S Chinese Medium"/>
                <a:ea typeface="Noto Sans S Chinese Medium"/>
                <a:cs typeface="Noto Sans S Chinese Medium"/>
              </a:rPr>
              <a:t>获取双向链表中指定链表节点所在的结构体地址</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27760" y="3431540"/>
            <a:ext cx="6518275" cy="102616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是目标链表，</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为指定的目标节点，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是双向链表依附的结构体类型名称，</a:t>
            </a:r>
            <a:r>
              <a:rPr lang="en-US" altLang="zh-CN" sz="1200" dirty="0">
                <a:solidFill>
                  <a:schemeClr val="bg2">
                    <a:lumMod val="25000"/>
                  </a:schemeClr>
                </a:solidFill>
                <a:latin typeface="Noto Sans S Chinese Medium"/>
                <a:ea typeface="Noto Sans S Chinese Medium"/>
                <a:cs typeface="Noto Sans S Chinese Medium"/>
                <a:sym typeface="+mn-ea"/>
              </a:rPr>
              <a:t>element</a:t>
            </a:r>
            <a:r>
              <a:rPr lang="zh-CN" altLang="en-US" sz="1200" dirty="0">
                <a:solidFill>
                  <a:schemeClr val="bg2">
                    <a:lumMod val="25000"/>
                  </a:schemeClr>
                </a:solidFill>
                <a:latin typeface="Noto Sans S Chinese Medium"/>
                <a:ea typeface="Noto Sans S Chinese Medium"/>
                <a:cs typeface="Noto Sans S Chinese Medium"/>
                <a:sym typeface="+mn-ea"/>
              </a:rPr>
              <a:t>是双向链表在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类型中的名称。</a:t>
            </a:r>
            <a:r>
              <a:rPr lang="en-US" altLang="zh-CN" sz="1200" dirty="0">
                <a:solidFill>
                  <a:schemeClr val="bg2">
                    <a:lumMod val="25000"/>
                  </a:schemeClr>
                </a:solidFill>
                <a:latin typeface="Noto Sans S Chinese Medium"/>
                <a:ea typeface="Noto Sans S Chinese Medium"/>
                <a:cs typeface="Noto Sans S Chinese Medium"/>
                <a:sym typeface="+mn-ea"/>
              </a:rPr>
              <a:t>1</a:t>
            </a:r>
            <a:r>
              <a:rPr lang="zh-CN" altLang="en-US" sz="1200" dirty="0">
                <a:solidFill>
                  <a:schemeClr val="bg2">
                    <a:lumMod val="25000"/>
                  </a:schemeClr>
                </a:solidFill>
                <a:latin typeface="Noto Sans S Chinese Medium"/>
                <a:ea typeface="Noto Sans S Chinese Medium"/>
                <a:cs typeface="Noto Sans S Chinese Medium"/>
                <a:sym typeface="+mn-ea"/>
              </a:rPr>
              <a:t>处首先判断目标链表是否为空链表，如果为空链表则返回</a:t>
            </a:r>
            <a:r>
              <a:rPr lang="en-US" altLang="zh-CN" sz="1200" dirty="0">
                <a:solidFill>
                  <a:schemeClr val="bg2">
                    <a:lumMod val="25000"/>
                  </a:schemeClr>
                </a:solidFill>
                <a:latin typeface="Noto Sans S Chinese Medium"/>
                <a:ea typeface="Noto Sans S Chinese Medium"/>
                <a:cs typeface="Noto Sans S Chinese Medium"/>
                <a:sym typeface="+mn-ea"/>
              </a:rPr>
              <a:t>NULL</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。如果不为空链表则</a:t>
            </a:r>
            <a:r>
              <a:rPr lang="en-US" altLang="zh-CN" sz="1200" dirty="0">
                <a:solidFill>
                  <a:schemeClr val="bg2">
                    <a:lumMod val="25000"/>
                  </a:schemeClr>
                </a:solidFill>
                <a:latin typeface="Noto Sans S Chinese Medium"/>
                <a:ea typeface="宋体" panose="02010600030101010101" pitchFamily="2" charset="-122"/>
                <a:cs typeface="Noto Sans S Chinese Medium"/>
                <a:sym typeface="+mn-ea"/>
              </a:rPr>
              <a:t>2</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处返回通过</a:t>
            </a:r>
            <a:r>
              <a:rPr lang="en-US" altLang="zh-CN" sz="1200" dirty="0">
                <a:solidFill>
                  <a:schemeClr val="bg2">
                    <a:lumMod val="25000"/>
                  </a:schemeClr>
                </a:solidFill>
                <a:latin typeface="Noto Sans S Chinese Medium"/>
                <a:ea typeface="Noto Sans S Chinese Medium"/>
                <a:cs typeface="Noto Sans S Chinese Medium"/>
                <a:sym typeface="+mn-ea"/>
              </a:rPr>
              <a:t>LOS_DL_LIST_ENTRY</a:t>
            </a:r>
            <a:r>
              <a:rPr lang="zh-CN" altLang="en-US" sz="1200" dirty="0">
                <a:solidFill>
                  <a:schemeClr val="bg2">
                    <a:lumMod val="25000"/>
                  </a:schemeClr>
                </a:solidFill>
                <a:latin typeface="Noto Sans S Chinese Medium"/>
                <a:ea typeface="Noto Sans S Chinese Medium"/>
                <a:cs typeface="Noto Sans S Chinese Medium"/>
                <a:sym typeface="+mn-ea"/>
              </a:rPr>
              <a:t>来获得该节点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a:t>
            </a:r>
          </a:p>
        </p:txBody>
      </p:sp>
      <p:pic>
        <p:nvPicPr>
          <p:cNvPr id="8" name="图片 7" descr="LTSRP3)00]CTHUSEA_@_$9D"/>
          <p:cNvPicPr>
            <a:picLocks noChangeAspect="1"/>
          </p:cNvPicPr>
          <p:nvPr/>
        </p:nvPicPr>
        <p:blipFill>
          <a:blip r:embed="rId2"/>
          <a:stretch>
            <a:fillRect/>
          </a:stretch>
        </p:blipFill>
        <p:spPr>
          <a:xfrm>
            <a:off x="1236345" y="1602105"/>
            <a:ext cx="5471160" cy="1653540"/>
          </a:xfrm>
          <a:prstGeom prst="rect">
            <a:avLst/>
          </a:prstGeom>
        </p:spPr>
      </p:pic>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4">
            <a:extLst>
              <a:ext uri="{FF2B5EF4-FFF2-40B4-BE49-F238E27FC236}">
                <a16:creationId xmlns:a16="http://schemas.microsoft.com/office/drawing/2014/main" id="{DC97A0DE-DE6E-E251-F507-DC9E1BDAC7CC}"/>
              </a:ext>
            </a:extLst>
          </p:cNvPr>
          <p:cNvSpPr/>
          <p:nvPr/>
        </p:nvSpPr>
        <p:spPr>
          <a:xfrm>
            <a:off x="2136826" y="2181427"/>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 name="TextBox 11">
            <a:extLst>
              <a:ext uri="{FF2B5EF4-FFF2-40B4-BE49-F238E27FC236}">
                <a16:creationId xmlns:a16="http://schemas.microsoft.com/office/drawing/2014/main" id="{7D5FA4CF-ED31-5AB0-1840-8BEC3998331B}"/>
              </a:ext>
            </a:extLst>
          </p:cNvPr>
          <p:cNvSpPr txBox="1"/>
          <p:nvPr/>
        </p:nvSpPr>
        <p:spPr>
          <a:xfrm>
            <a:off x="2136826" y="221741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02</a:t>
            </a:r>
            <a:endParaRPr lang="zh-CN" sz="2000" dirty="0">
              <a:solidFill>
                <a:schemeClr val="bg1"/>
              </a:solidFill>
              <a:latin typeface="Arial Black"/>
            </a:endParaRPr>
          </a:p>
        </p:txBody>
      </p:sp>
      <p:sp>
        <p:nvSpPr>
          <p:cNvPr id="5" name="Rectangle 26">
            <a:extLst>
              <a:ext uri="{FF2B5EF4-FFF2-40B4-BE49-F238E27FC236}">
                <a16:creationId xmlns:a16="http://schemas.microsoft.com/office/drawing/2014/main" id="{DE087A3A-0B22-BE0D-CBE0-19633C2A70FD}"/>
              </a:ext>
            </a:extLst>
          </p:cNvPr>
          <p:cNvSpPr/>
          <p:nvPr/>
        </p:nvSpPr>
        <p:spPr>
          <a:xfrm>
            <a:off x="3435762" y="2110950"/>
            <a:ext cx="4813200" cy="9216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6" name="TextBox 27">
            <a:extLst>
              <a:ext uri="{FF2B5EF4-FFF2-40B4-BE49-F238E27FC236}">
                <a16:creationId xmlns:a16="http://schemas.microsoft.com/office/drawing/2014/main" id="{1141CBA1-CC63-14BB-867B-908FBC362D8C}"/>
              </a:ext>
            </a:extLst>
          </p:cNvPr>
          <p:cNvSpPr txBox="1"/>
          <p:nvPr/>
        </p:nvSpPr>
        <p:spPr>
          <a:xfrm>
            <a:off x="3685550" y="2340917"/>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优先级队列</a:t>
            </a:r>
            <a:r>
              <a:rPr lang="en-US" altLang="zh-CN" sz="2400" b="1" dirty="0">
                <a:solidFill>
                  <a:schemeClr val="bg1"/>
                </a:solidFill>
                <a:latin typeface="微软雅黑"/>
                <a:ea typeface="微软雅黑"/>
              </a:rPr>
              <a:t>Priority Queue</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1" name="文本框 20"/>
          <p:cNvSpPr txBox="1"/>
          <p:nvPr/>
        </p:nvSpPr>
        <p:spPr>
          <a:xfrm>
            <a:off x="1424940" y="1097915"/>
            <a:ext cx="4224020" cy="426720"/>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文件路径：</a:t>
            </a:r>
          </a:p>
        </p:txBody>
      </p:sp>
      <p:sp>
        <p:nvSpPr>
          <p:cNvPr id="24" name="圆角矩形 23"/>
          <p:cNvSpPr/>
          <p:nvPr/>
        </p:nvSpPr>
        <p:spPr>
          <a:xfrm rot="10800000" flipV="1">
            <a:off x="1040127" y="1193565"/>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6" name="文本框 5"/>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sp>
        <p:nvSpPr>
          <p:cNvPr id="2" name="文本框 1"/>
          <p:cNvSpPr txBox="1"/>
          <p:nvPr/>
        </p:nvSpPr>
        <p:spPr>
          <a:xfrm>
            <a:off x="1424940" y="1758315"/>
            <a:ext cx="5907405" cy="1505585"/>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定义⽬录：</a:t>
            </a:r>
          </a:p>
          <a:p>
            <a:pPr>
              <a:lnSpc>
                <a:spcPct val="130000"/>
              </a:lnSpc>
            </a:pPr>
            <a:r>
              <a:rPr lang="zh-CN" altLang="en-US" sz="1800" dirty="0">
                <a:solidFill>
                  <a:schemeClr val="tx2"/>
                </a:solidFill>
                <a:latin typeface="Noto Sans S Chinese Medium"/>
                <a:ea typeface="Noto Sans S Chinese Medium"/>
                <a:cs typeface="Noto Sans S Chinese Medium"/>
              </a:rPr>
              <a:t>kernel\base\include\los_priqueue_pri.h</a:t>
            </a:r>
          </a:p>
          <a:p>
            <a:pPr>
              <a:lnSpc>
                <a:spcPct val="130000"/>
              </a:lnSpc>
            </a:pPr>
            <a:r>
              <a:rPr lang="zh-CN" altLang="en-US" sz="1800" dirty="0">
                <a:solidFill>
                  <a:schemeClr val="tx2"/>
                </a:solidFill>
                <a:latin typeface="Noto Sans S Chinese Medium"/>
                <a:ea typeface="Noto Sans S Chinese Medium"/>
                <a:cs typeface="Noto Sans S Chinese Medium"/>
              </a:rPr>
              <a:t>实现⽬录：</a:t>
            </a:r>
          </a:p>
          <a:p>
            <a:pPr>
              <a:lnSpc>
                <a:spcPct val="130000"/>
              </a:lnSpc>
            </a:pPr>
            <a:r>
              <a:rPr lang="zh-CN" altLang="en-US" sz="1800" dirty="0">
                <a:solidFill>
                  <a:schemeClr val="tx2"/>
                </a:solidFill>
                <a:latin typeface="Noto Sans S Chinese Medium"/>
                <a:ea typeface="Noto Sans S Chinese Medium"/>
                <a:cs typeface="Noto Sans S Chinese Medium"/>
              </a:rPr>
              <a:t>kernel\base\sched\sched_sq\los_priqueue.c</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9" name="圆角矩形 28"/>
          <p:cNvSpPr/>
          <p:nvPr/>
        </p:nvSpPr>
        <p:spPr>
          <a:xfrm rot="10800000" flipV="1">
            <a:off x="1031241" y="1142591"/>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3" name="文本框 2"/>
          <p:cNvSpPr txBox="1"/>
          <p:nvPr/>
        </p:nvSpPr>
        <p:spPr>
          <a:xfrm>
            <a:off x="1435506" y="1046643"/>
            <a:ext cx="2284095" cy="426720"/>
          </a:xfrm>
          <a:prstGeom prst="rect">
            <a:avLst/>
          </a:prstGeom>
          <a:noFill/>
        </p:spPr>
        <p:txBody>
          <a:bodyPr wrap="none" lIns="68577" tIns="34289" rIns="68577" bIns="34289" rtlCol="0">
            <a:spAutoFit/>
          </a:bodyPr>
          <a:lstStyle/>
          <a:p>
            <a:pPr algn="l">
              <a:lnSpc>
                <a:spcPct val="130000"/>
              </a:lnSpc>
            </a:pPr>
            <a:r>
              <a:rPr lang="zh-CN" altLang="en-US" sz="1800" dirty="0">
                <a:solidFill>
                  <a:srgbClr val="2F5597"/>
                </a:solidFill>
                <a:latin typeface="Noto Sans S Chinese Medium"/>
                <a:ea typeface="Noto Sans S Chinese Medium"/>
                <a:cs typeface="Noto Sans S Chinese Medium"/>
                <a:sym typeface="+mn-ea"/>
              </a:rPr>
              <a:t>Priority Queue结构</a:t>
            </a:r>
          </a:p>
        </p:txBody>
      </p:sp>
      <p:sp>
        <p:nvSpPr>
          <p:cNvPr id="6" name="文本框 5"/>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2" name="图片 1"/>
          <p:cNvPicPr>
            <a:picLocks noChangeAspect="1"/>
          </p:cNvPicPr>
          <p:nvPr/>
        </p:nvPicPr>
        <p:blipFill>
          <a:blip r:embed="rId3"/>
          <a:stretch>
            <a:fillRect/>
          </a:stretch>
        </p:blipFill>
        <p:spPr>
          <a:xfrm>
            <a:off x="1127760" y="1743075"/>
            <a:ext cx="5197475" cy="1061720"/>
          </a:xfrm>
          <a:prstGeom prst="rect">
            <a:avLst/>
          </a:prstGeom>
        </p:spPr>
      </p:pic>
      <p:sp>
        <p:nvSpPr>
          <p:cNvPr id="4" name="矩形 3"/>
          <p:cNvSpPr/>
          <p:nvPr/>
        </p:nvSpPr>
        <p:spPr>
          <a:xfrm>
            <a:off x="841138" y="2856054"/>
            <a:ext cx="7461723" cy="146494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OS_PRIORITY_QUEUE_NUM定义最⼤的优先级数（⽀持32个优先级，取值范围0-31，优先级数值越⼩优先级越⼤）。PRIQUEUE_PRIOR0_BIT代表最⾼优先级的那⼀位0号优先级（这个代表的意思是Bitmap）。g_priQueueList表⽰优先级队列的双向链表表头数组（会初始化为数组的⻓度为32）。g_priQueueBitmap是优先级位图，标志哪些优先级就绪队列⾥有挂载的任务，从左到右分别是0-31。</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618615" y="924560"/>
            <a:ext cx="6299835"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优先级与位图中</a:t>
            </a:r>
            <a:r>
              <a:rPr lang="en-US" altLang="zh-CN" sz="2400" spc="450" dirty="0">
                <a:solidFill>
                  <a:schemeClr val="bg2">
                    <a:lumMod val="25000"/>
                  </a:schemeClr>
                </a:solidFill>
                <a:latin typeface="Noto Sans S Chinese Medium"/>
                <a:ea typeface="Noto Sans S Chinese Medium"/>
                <a:cs typeface="Noto Sans S Chinese Medium"/>
              </a:rPr>
              <a:t>bit</a:t>
            </a:r>
            <a:r>
              <a:rPr lang="zh-CN" altLang="en-US" sz="2400" spc="450" dirty="0">
                <a:solidFill>
                  <a:schemeClr val="bg2">
                    <a:lumMod val="25000"/>
                  </a:schemeClr>
                </a:solidFill>
                <a:latin typeface="Noto Sans S Chinese Medium"/>
                <a:ea typeface="宋体" panose="02010600030101010101" pitchFamily="2" charset="-122"/>
                <a:cs typeface="Noto Sans S Chinese Medium"/>
              </a:rPr>
              <a:t>、数组下标</a:t>
            </a:r>
            <a:r>
              <a:rPr lang="zh-CN" altLang="en-US" sz="2400" spc="450" dirty="0">
                <a:solidFill>
                  <a:schemeClr val="bg2">
                    <a:lumMod val="25000"/>
                  </a:schemeClr>
                </a:solidFill>
                <a:latin typeface="Noto Sans S Chinese Medium"/>
                <a:ea typeface="Noto Sans S Chinese Medium"/>
                <a:cs typeface="Noto Sans S Chinese Medium"/>
              </a:rPr>
              <a:t>的关系</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7" name="文本框 6"/>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graphicFrame>
        <p:nvGraphicFramePr>
          <p:cNvPr id="13" name="对象 12"/>
          <p:cNvGraphicFramePr/>
          <p:nvPr/>
        </p:nvGraphicFramePr>
        <p:xfrm>
          <a:off x="1445895" y="2471420"/>
          <a:ext cx="6645275" cy="992505"/>
        </p:xfrm>
        <a:graphic>
          <a:graphicData uri="http://schemas.openxmlformats.org/presentationml/2006/ole">
            <mc:AlternateContent xmlns:mc="http://schemas.openxmlformats.org/markup-compatibility/2006">
              <mc:Choice xmlns:v="urn:schemas-microsoft-com:vml" Requires="v">
                <p:oleObj r:id="rId2" imgW="4906645" imgH="637540" progId="Visio.Drawing.15">
                  <p:embed/>
                </p:oleObj>
              </mc:Choice>
              <mc:Fallback>
                <p:oleObj r:id="rId2" imgW="4906645" imgH="637540" progId="Visio.Drawing.15">
                  <p:embed/>
                  <p:pic>
                    <p:nvPicPr>
                      <p:cNvPr id="0" name="图片 13"/>
                      <p:cNvPicPr/>
                      <p:nvPr/>
                    </p:nvPicPr>
                    <p:blipFill>
                      <a:blip r:embed="rId3"/>
                      <a:stretch>
                        <a:fillRect/>
                      </a:stretch>
                    </p:blipFill>
                    <p:spPr>
                      <a:xfrm>
                        <a:off x="1445895" y="2471420"/>
                        <a:ext cx="6645275" cy="992505"/>
                      </a:xfrm>
                      <a:prstGeom prst="rect">
                        <a:avLst/>
                      </a:prstGeom>
                    </p:spPr>
                  </p:pic>
                </p:oleObj>
              </mc:Fallback>
            </mc:AlternateContent>
          </a:graphicData>
        </a:graphic>
      </p:graphicFrame>
      <p:graphicFrame>
        <p:nvGraphicFramePr>
          <p:cNvPr id="15" name="对象 14"/>
          <p:cNvGraphicFramePr/>
          <p:nvPr/>
        </p:nvGraphicFramePr>
        <p:xfrm>
          <a:off x="1445895" y="3827780"/>
          <a:ext cx="6645275" cy="898525"/>
        </p:xfrm>
        <a:graphic>
          <a:graphicData uri="http://schemas.openxmlformats.org/presentationml/2006/ole">
            <mc:AlternateContent xmlns:mc="http://schemas.openxmlformats.org/markup-compatibility/2006">
              <mc:Choice xmlns:v="urn:schemas-microsoft-com:vml" Requires="v">
                <p:oleObj r:id="rId4" imgW="4906645" imgH="573405" progId="Visio.Drawing.15">
                  <p:embed/>
                </p:oleObj>
              </mc:Choice>
              <mc:Fallback>
                <p:oleObj r:id="rId4" imgW="4906645" imgH="573405" progId="Visio.Drawing.15">
                  <p:embed/>
                  <p:pic>
                    <p:nvPicPr>
                      <p:cNvPr id="0" name="图片 15"/>
                      <p:cNvPicPr/>
                      <p:nvPr/>
                    </p:nvPicPr>
                    <p:blipFill>
                      <a:blip r:embed="rId5"/>
                      <a:stretch>
                        <a:fillRect/>
                      </a:stretch>
                    </p:blipFill>
                    <p:spPr>
                      <a:xfrm>
                        <a:off x="1445895" y="3827780"/>
                        <a:ext cx="6645275" cy="898525"/>
                      </a:xfrm>
                      <a:prstGeom prst="rect">
                        <a:avLst/>
                      </a:prstGeom>
                    </p:spPr>
                  </p:pic>
                </p:oleObj>
              </mc:Fallback>
            </mc:AlternateContent>
          </a:graphicData>
        </a:graphic>
      </p:graphicFrame>
      <p:sp>
        <p:nvSpPr>
          <p:cNvPr id="17" name="矩形 16"/>
          <p:cNvSpPr/>
          <p:nvPr/>
        </p:nvSpPr>
        <p:spPr>
          <a:xfrm>
            <a:off x="917338" y="1644056"/>
            <a:ext cx="7461723" cy="6261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优先级位图g_priQueueBitmap的bit位和优先级的关系是bits=31-priority。而g_priQueueList优先级数组下标则与优先级相同，可以使用g_priQueueList[priority]。</a:t>
            </a: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7" name="文本框 6"/>
          <p:cNvSpPr txBox="1"/>
          <p:nvPr>
            <p:custDataLst>
              <p:tags r:id="rId1"/>
            </p:custDataLst>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2" name="图片 1"/>
          <p:cNvPicPr>
            <a:picLocks noChangeAspect="1"/>
          </p:cNvPicPr>
          <p:nvPr>
            <p:custDataLst>
              <p:tags r:id="rId3"/>
            </p:custDataLst>
          </p:nvPr>
        </p:nvPicPr>
        <p:blipFill>
          <a:blip r:embed="rId7"/>
          <a:stretch>
            <a:fillRect/>
          </a:stretch>
        </p:blipFill>
        <p:spPr>
          <a:xfrm>
            <a:off x="1196340" y="1271270"/>
            <a:ext cx="4686300" cy="1912620"/>
          </a:xfrm>
          <a:prstGeom prst="rect">
            <a:avLst/>
          </a:prstGeom>
        </p:spPr>
      </p:pic>
      <p:sp>
        <p:nvSpPr>
          <p:cNvPr id="10" name="矩形 9"/>
          <p:cNvSpPr/>
          <p:nvPr>
            <p:custDataLst>
              <p:tags r:id="rId4"/>
            </p:custDataLst>
          </p:nvPr>
        </p:nvSpPr>
        <p:spPr>
          <a:xfrm>
            <a:off x="1127760" y="715010"/>
            <a:ext cx="5857875"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优先级与位图中</a:t>
            </a:r>
            <a:r>
              <a:rPr lang="en-US" altLang="zh-CN" sz="2400" spc="450" dirty="0">
                <a:solidFill>
                  <a:schemeClr val="bg2">
                    <a:lumMod val="25000"/>
                  </a:schemeClr>
                </a:solidFill>
                <a:latin typeface="Noto Sans S Chinese Medium"/>
                <a:ea typeface="Noto Sans S Chinese Medium"/>
                <a:cs typeface="Noto Sans S Chinese Medium"/>
              </a:rPr>
              <a:t>bit</a:t>
            </a:r>
            <a:r>
              <a:rPr lang="zh-CN" altLang="en-US" sz="2400" spc="450" dirty="0">
                <a:solidFill>
                  <a:schemeClr val="bg2">
                    <a:lumMod val="25000"/>
                  </a:schemeClr>
                </a:solidFill>
                <a:latin typeface="Noto Sans S Chinese Medium"/>
                <a:ea typeface="Noto Sans S Chinese Medium"/>
                <a:cs typeface="Noto Sans S Chinese Medium"/>
              </a:rPr>
              <a:t>的关系使用举例</a:t>
            </a:r>
          </a:p>
        </p:txBody>
      </p:sp>
      <p:graphicFrame>
        <p:nvGraphicFramePr>
          <p:cNvPr id="12" name="对象 11"/>
          <p:cNvGraphicFramePr/>
          <p:nvPr>
            <p:custDataLst>
              <p:tags r:id="rId5"/>
            </p:custDataLst>
          </p:nvPr>
        </p:nvGraphicFramePr>
        <p:xfrm>
          <a:off x="1196340" y="3424555"/>
          <a:ext cx="6266180" cy="1319530"/>
        </p:xfrm>
        <a:graphic>
          <a:graphicData uri="http://schemas.openxmlformats.org/presentationml/2006/ole">
            <mc:AlternateContent xmlns:mc="http://schemas.openxmlformats.org/markup-compatibility/2006">
              <mc:Choice xmlns:v="urn:schemas-microsoft-com:vml" Requires="v">
                <p:oleObj r:id="rId8" imgW="4707255" imgH="946785" progId="Visio.Drawing.15">
                  <p:embed/>
                </p:oleObj>
              </mc:Choice>
              <mc:Fallback>
                <p:oleObj r:id="rId8" imgW="4707255" imgH="946785" progId="Visio.Drawing.15">
                  <p:embed/>
                  <p:pic>
                    <p:nvPicPr>
                      <p:cNvPr id="0" name="图片 14"/>
                      <p:cNvPicPr/>
                      <p:nvPr/>
                    </p:nvPicPr>
                    <p:blipFill>
                      <a:blip r:embed="rId9"/>
                      <a:stretch>
                        <a:fillRect/>
                      </a:stretch>
                    </p:blipFill>
                    <p:spPr>
                      <a:xfrm>
                        <a:off x="1196340" y="3424555"/>
                        <a:ext cx="6266180" cy="1319530"/>
                      </a:xfrm>
                      <a:prstGeom prst="rect">
                        <a:avLst/>
                      </a:prstGeom>
                    </p:spPr>
                  </p:pic>
                </p:oleObj>
              </mc:Fallback>
            </mc:AlternateContent>
          </a:graphicData>
        </a:graphic>
      </p:graphicFrame>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7" name="文本框 6"/>
          <p:cNvSpPr txBox="1"/>
          <p:nvPr>
            <p:custDataLst>
              <p:tags r:id="rId1"/>
            </p:custDataLst>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9" name="图片 8"/>
          <p:cNvPicPr>
            <a:picLocks noChangeAspect="1"/>
          </p:cNvPicPr>
          <p:nvPr>
            <p:custDataLst>
              <p:tags r:id="rId3"/>
            </p:custDataLst>
          </p:nvPr>
        </p:nvPicPr>
        <p:blipFill>
          <a:blip r:embed="rId7"/>
          <a:stretch>
            <a:fillRect/>
          </a:stretch>
        </p:blipFill>
        <p:spPr>
          <a:xfrm>
            <a:off x="1196340" y="1437640"/>
            <a:ext cx="3896360" cy="1444625"/>
          </a:xfrm>
          <a:prstGeom prst="rect">
            <a:avLst/>
          </a:prstGeom>
        </p:spPr>
      </p:pic>
      <p:sp>
        <p:nvSpPr>
          <p:cNvPr id="10" name="矩形 9"/>
          <p:cNvSpPr/>
          <p:nvPr>
            <p:custDataLst>
              <p:tags r:id="rId4"/>
            </p:custDataLst>
          </p:nvPr>
        </p:nvSpPr>
        <p:spPr>
          <a:xfrm>
            <a:off x="1196340" y="715010"/>
            <a:ext cx="2626360"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好处（</a:t>
            </a:r>
            <a:r>
              <a:rPr lang="en-US" altLang="zh-CN" sz="2400" spc="450" dirty="0">
                <a:solidFill>
                  <a:schemeClr val="bg2">
                    <a:lumMod val="25000"/>
                  </a:schemeClr>
                </a:solidFill>
                <a:latin typeface="Noto Sans S Chinese Medium"/>
                <a:ea typeface="Noto Sans S Chinese Medium"/>
                <a:cs typeface="Noto Sans S Chinese Medium"/>
              </a:rPr>
              <a:t>CLZ</a:t>
            </a:r>
            <a:r>
              <a:rPr lang="zh-CN" altLang="en-US" sz="2400" spc="450" dirty="0">
                <a:solidFill>
                  <a:schemeClr val="bg2">
                    <a:lumMod val="25000"/>
                  </a:schemeClr>
                </a:solidFill>
                <a:latin typeface="Noto Sans S Chinese Medium"/>
                <a:ea typeface="Noto Sans S Chinese Medium"/>
                <a:cs typeface="Noto Sans S Chinese Medium"/>
              </a:rPr>
              <a:t>）：</a:t>
            </a:r>
          </a:p>
        </p:txBody>
      </p:sp>
      <p:sp>
        <p:nvSpPr>
          <p:cNvPr id="11" name="文本框 10"/>
          <p:cNvSpPr txBox="1"/>
          <p:nvPr/>
        </p:nvSpPr>
        <p:spPr>
          <a:xfrm>
            <a:off x="5434965" y="1437640"/>
            <a:ext cx="2919095" cy="1383665"/>
          </a:xfrm>
          <a:prstGeom prst="rect">
            <a:avLst/>
          </a:prstGeom>
          <a:noFill/>
        </p:spPr>
        <p:txBody>
          <a:bodyPr wrap="square" rtlCol="0" anchor="t">
            <a:spAutoFit/>
          </a:bodyPr>
          <a:lstStyle/>
          <a:p>
            <a:r>
              <a:rPr dirty="0">
                <a:sym typeface="+mn-ea"/>
              </a:rPr>
              <a:t>代码中CLZ(bitmap)是宏，展开为(__builtin_clz(bitmap))这是编译器内置的高效位运算的库函数。CLZ是count leading zeros的缩写，就是统计二进制数值中高位区开头的全是0的数目。</a:t>
            </a:r>
            <a:endParaRPr lang="zh-CN" altLang="en-US" dirty="0">
              <a:sym typeface="+mn-ea"/>
            </a:endParaRPr>
          </a:p>
        </p:txBody>
      </p:sp>
      <p:graphicFrame>
        <p:nvGraphicFramePr>
          <p:cNvPr id="12" name="对象 11"/>
          <p:cNvGraphicFramePr/>
          <p:nvPr>
            <p:custDataLst>
              <p:tags r:id="rId5"/>
            </p:custDataLst>
          </p:nvPr>
        </p:nvGraphicFramePr>
        <p:xfrm>
          <a:off x="1001395" y="3403600"/>
          <a:ext cx="7105650" cy="835025"/>
        </p:xfrm>
        <a:graphic>
          <a:graphicData uri="http://schemas.openxmlformats.org/presentationml/2006/ole">
            <mc:AlternateContent xmlns:mc="http://schemas.openxmlformats.org/markup-compatibility/2006">
              <mc:Choice xmlns:v="urn:schemas-microsoft-com:vml" Requires="v">
                <p:oleObj r:id="rId8" imgW="4900295" imgH="431165" progId="Visio.Drawing.15">
                  <p:embed/>
                </p:oleObj>
              </mc:Choice>
              <mc:Fallback>
                <p:oleObj r:id="rId8" imgW="4900295" imgH="431165" progId="Visio.Drawing.15">
                  <p:embed/>
                  <p:pic>
                    <p:nvPicPr>
                      <p:cNvPr id="0" name="图片 12"/>
                      <p:cNvPicPr/>
                      <p:nvPr/>
                    </p:nvPicPr>
                    <p:blipFill>
                      <a:blip r:embed="rId9"/>
                      <a:stretch>
                        <a:fillRect/>
                      </a:stretch>
                    </p:blipFill>
                    <p:spPr>
                      <a:xfrm>
                        <a:off x="1001395" y="3403600"/>
                        <a:ext cx="7105650" cy="835025"/>
                      </a:xfrm>
                      <a:prstGeom prst="rect">
                        <a:avLst/>
                      </a:prstGeom>
                    </p:spPr>
                  </p:pic>
                </p:oleObj>
              </mc:Fallback>
            </mc:AlternateContent>
          </a:graphicData>
        </a:graphic>
      </p:graphicFrame>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418592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2.1</a:t>
            </a:r>
            <a:r>
              <a:rPr lang="zh-CN" altLang="en-US" sz="2400" spc="450" dirty="0">
                <a:solidFill>
                  <a:schemeClr val="bg2">
                    <a:lumMod val="25000"/>
                  </a:schemeClr>
                </a:solidFill>
                <a:latin typeface="Noto Sans S Chinese Medium"/>
                <a:ea typeface="Noto Sans S Chinese Medium"/>
                <a:cs typeface="Noto Sans S Chinese Medium"/>
              </a:rPr>
              <a:t>初始化优先级队列</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1001265" y="3327692"/>
            <a:ext cx="5845697" cy="905510"/>
          </a:xfrm>
          <a:prstGeom prst="rect">
            <a:avLst/>
          </a:prstGeom>
        </p:spPr>
        <p:txBody>
          <a:bodyPr wrap="square" lIns="68579" tIns="34289" rIns="68579" bIns="34289">
            <a:spAutoFit/>
          </a:bodyPr>
          <a:lstStyle/>
          <a:p>
            <a:pPr algn="just">
              <a:lnSpc>
                <a:spcPct val="130000"/>
              </a:lnSpc>
            </a:pPr>
            <a:r>
              <a:rPr lang="zh-CN" altLang="en-US" dirty="0"/>
              <a:t>⾸先申请⻓度为32的双向链表节点数组常驻内存，运⾏期间不会调⽤Free()接⼝释放掉的。如果申请失败则返回</a:t>
            </a:r>
            <a:r>
              <a:rPr lang="en-US" altLang="zh-CN" dirty="0"/>
              <a:t>NULL</a:t>
            </a:r>
            <a:r>
              <a:rPr lang="zh-CN" altLang="en-US" dirty="0"/>
              <a:t>。反之，对这个32⻓度的双向链表数组的每⼀个元素，都初始化为空的双向链表头节点。</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7" name="图片 6"/>
          <p:cNvPicPr>
            <a:picLocks noChangeAspect="1"/>
          </p:cNvPicPr>
          <p:nvPr>
            <p:custDataLst>
              <p:tags r:id="rId1"/>
            </p:custDataLst>
          </p:nvPr>
        </p:nvPicPr>
        <p:blipFill>
          <a:blip r:embed="rId3"/>
          <a:stretch>
            <a:fillRect/>
          </a:stretch>
        </p:blipFill>
        <p:spPr>
          <a:xfrm>
            <a:off x="1127760" y="1339850"/>
            <a:ext cx="5819775" cy="1780540"/>
          </a:xfrm>
          <a:prstGeom prst="rect">
            <a:avLst/>
          </a:prstGeom>
        </p:spPr>
      </p:pic>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474662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2.2</a:t>
            </a:r>
            <a:r>
              <a:rPr lang="zh-CN" altLang="en-US" sz="2400" spc="450" dirty="0">
                <a:solidFill>
                  <a:schemeClr val="bg2">
                    <a:lumMod val="25000"/>
                  </a:schemeClr>
                </a:solidFill>
                <a:latin typeface="Noto Sans S Chinese Medium"/>
                <a:ea typeface="Noto Sans S Chinese Medium"/>
                <a:cs typeface="Noto Sans S Chinese Medium"/>
              </a:rPr>
              <a:t>将任务在同等优先级队列的头部插⼊</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1031110" y="3507397"/>
            <a:ext cx="5845697" cy="1185545"/>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priqueueItem</a:t>
            </a:r>
            <a:r>
              <a:rPr lang="zh-CN" altLang="en-US" dirty="0"/>
              <a:t>是要插入的任务节点，</a:t>
            </a:r>
            <a:r>
              <a:rPr lang="en-US" altLang="zh-CN" dirty="0"/>
              <a:t>priority</a:t>
            </a:r>
            <a:r>
              <a:rPr lang="zh-CN" altLang="en-US" dirty="0"/>
              <a:t>则是该任务节点的优先级。⾸先</a:t>
            </a:r>
            <a:r>
              <a:rPr lang="en-US" altLang="zh-CN" dirty="0"/>
              <a:t>1</a:t>
            </a:r>
            <a:r>
              <a:rPr lang="zh-CN" altLang="en-US" dirty="0"/>
              <a:t>处是判断该优先级队列是否为空，如果是空，由于要插⼊⼀个任务到该优先级中，该优先级队列应该不为空，所以要将该优先级队列的bitmap位要置为1。然后</a:t>
            </a:r>
            <a:r>
              <a:rPr lang="en-US" altLang="zh-CN" dirty="0"/>
              <a:t>2</a:t>
            </a:r>
            <a:r>
              <a:rPr lang="zh-CN" altLang="en-US" dirty="0"/>
              <a:t>处就是在该优先级的链表头部插⼊该任务节点。</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12" name="图片 11" descr="$Y4N8S)@GX8KUX)Y`J}TK63"/>
          <p:cNvPicPr>
            <a:picLocks noChangeAspect="1"/>
          </p:cNvPicPr>
          <p:nvPr>
            <p:custDataLst>
              <p:tags r:id="rId1"/>
            </p:custDataLst>
          </p:nvPr>
        </p:nvPicPr>
        <p:blipFill>
          <a:blip r:embed="rId3"/>
          <a:stretch>
            <a:fillRect/>
          </a:stretch>
        </p:blipFill>
        <p:spPr>
          <a:xfrm>
            <a:off x="1169670" y="1604010"/>
            <a:ext cx="4175760" cy="1645920"/>
          </a:xfrm>
          <a:prstGeom prst="rect">
            <a:avLst/>
          </a:prstGeom>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21" name="文本框 20"/>
          <p:cNvSpPr txBox="1"/>
          <p:nvPr/>
        </p:nvSpPr>
        <p:spPr>
          <a:xfrm>
            <a:off x="1425176" y="1097617"/>
            <a:ext cx="3568535" cy="398953"/>
          </a:xfrm>
          <a:prstGeom prst="rect">
            <a:avLst/>
          </a:prstGeom>
          <a:noFill/>
        </p:spPr>
        <p:txBody>
          <a:bodyPr wrap="non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文件路径：</a:t>
            </a:r>
            <a:r>
              <a:rPr lang="es-ES" altLang="zh-CN" sz="1800" dirty="0">
                <a:solidFill>
                  <a:schemeClr val="tx2"/>
                </a:solidFill>
                <a:latin typeface="Noto Sans S Chinese Medium"/>
                <a:ea typeface="Noto Sans S Chinese Medium"/>
                <a:cs typeface="Noto Sans S Chinese Medium"/>
              </a:rPr>
              <a:t>kernel\include\los_list.h</a:t>
            </a:r>
            <a:endParaRPr lang="zh-CN" altLang="en-US" sz="1800" dirty="0">
              <a:solidFill>
                <a:schemeClr val="tx2"/>
              </a:solidFill>
              <a:latin typeface="Noto Sans S Chinese Medium"/>
              <a:ea typeface="Noto Sans S Chinese Medium"/>
              <a:cs typeface="Noto Sans S Chinese Medium"/>
            </a:endParaRPr>
          </a:p>
        </p:txBody>
      </p:sp>
      <p:sp>
        <p:nvSpPr>
          <p:cNvPr id="24" name="圆角矩形 23"/>
          <p:cNvSpPr/>
          <p:nvPr/>
        </p:nvSpPr>
        <p:spPr>
          <a:xfrm rot="10800000" flipV="1">
            <a:off x="1040127" y="1193565"/>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29" name="圆角矩形 28"/>
          <p:cNvSpPr/>
          <p:nvPr/>
        </p:nvSpPr>
        <p:spPr>
          <a:xfrm rot="10800000" flipV="1">
            <a:off x="1031241" y="1750286"/>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3" name="文本框 2"/>
          <p:cNvSpPr txBox="1"/>
          <p:nvPr/>
        </p:nvSpPr>
        <p:spPr>
          <a:xfrm>
            <a:off x="1435506" y="1654338"/>
            <a:ext cx="2024972" cy="398953"/>
          </a:xfrm>
          <a:prstGeom prst="rect">
            <a:avLst/>
          </a:prstGeom>
          <a:noFill/>
        </p:spPr>
        <p:txBody>
          <a:bodyPr wrap="none" lIns="68577" tIns="34289" rIns="68577" bIns="34289" rtlCol="0">
            <a:spAutoFit/>
          </a:bodyPr>
          <a:lstStyle/>
          <a:p>
            <a:pPr>
              <a:lnSpc>
                <a:spcPct val="130000"/>
              </a:lnSpc>
            </a:pPr>
            <a:r>
              <a:rPr lang="en-US" altLang="zh-CN" sz="1800" dirty="0">
                <a:solidFill>
                  <a:schemeClr val="tx2"/>
                </a:solidFill>
                <a:latin typeface="Noto Sans S Chinese Medium"/>
                <a:ea typeface="Noto Sans S Chinese Medium"/>
                <a:cs typeface="Noto Sans S Chinese Medium"/>
                <a:sym typeface="+mn-ea"/>
              </a:rPr>
              <a:t>LOS_DL_LIST</a:t>
            </a:r>
            <a:r>
              <a:rPr lang="zh-CN" altLang="en-US" sz="1800" dirty="0">
                <a:solidFill>
                  <a:schemeClr val="tx2"/>
                </a:solidFill>
                <a:latin typeface="Noto Sans S Chinese Medium"/>
                <a:ea typeface="Noto Sans S Chinese Medium"/>
                <a:cs typeface="Noto Sans S Chinese Medium"/>
                <a:sym typeface="+mn-ea"/>
              </a:rPr>
              <a:t>结构体</a:t>
            </a:r>
            <a:endParaRPr lang="en-US" altLang="zh-CN" sz="1800" dirty="0">
              <a:solidFill>
                <a:srgbClr val="2F5597"/>
              </a:solidFill>
              <a:latin typeface="Noto Sans S Chinese Medium"/>
              <a:ea typeface="Noto Sans S Chinese Medium"/>
              <a:cs typeface="Noto Sans S Chinese Medium"/>
            </a:endParaRPr>
          </a:p>
        </p:txBody>
      </p:sp>
      <p:sp>
        <p:nvSpPr>
          <p:cNvPr id="6" name="文本框 5"/>
          <p:cNvSpPr txBox="1"/>
          <p:nvPr/>
        </p:nvSpPr>
        <p:spPr>
          <a:xfrm>
            <a:off x="1133329" y="287181"/>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pic>
        <p:nvPicPr>
          <p:cNvPr id="10" name="图片 9"/>
          <p:cNvPicPr>
            <a:picLocks noChangeAspect="1"/>
          </p:cNvPicPr>
          <p:nvPr/>
        </p:nvPicPr>
        <p:blipFill>
          <a:blip r:embed="rId3"/>
          <a:stretch>
            <a:fillRect/>
          </a:stretch>
        </p:blipFill>
        <p:spPr>
          <a:xfrm>
            <a:off x="746760" y="2211059"/>
            <a:ext cx="8181541" cy="793540"/>
          </a:xfrm>
          <a:prstGeom prst="rect">
            <a:avLst/>
          </a:prstGeom>
        </p:spPr>
      </p:pic>
      <p:sp>
        <p:nvSpPr>
          <p:cNvPr id="11" name="文本框 10"/>
          <p:cNvSpPr txBox="1"/>
          <p:nvPr/>
        </p:nvSpPr>
        <p:spPr>
          <a:xfrm>
            <a:off x="1031240" y="3163090"/>
            <a:ext cx="4561243" cy="398953"/>
          </a:xfrm>
          <a:prstGeom prst="rect">
            <a:avLst/>
          </a:prstGeom>
          <a:noFill/>
        </p:spPr>
        <p:txBody>
          <a:bodyPr wrap="non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sym typeface="+mn-ea"/>
              </a:rPr>
              <a:t>其中</a:t>
            </a:r>
            <a:r>
              <a:rPr lang="en-US" altLang="zh-CN" sz="1800" dirty="0" err="1">
                <a:solidFill>
                  <a:schemeClr val="tx2"/>
                </a:solidFill>
                <a:latin typeface="Noto Sans S Chinese Medium"/>
                <a:ea typeface="Noto Sans S Chinese Medium"/>
                <a:cs typeface="Noto Sans S Chinese Medium"/>
                <a:sym typeface="+mn-ea"/>
              </a:rPr>
              <a:t>pstPrev</a:t>
            </a:r>
            <a:r>
              <a:rPr lang="zh-CN" altLang="en-US" sz="1800" dirty="0">
                <a:solidFill>
                  <a:schemeClr val="tx2"/>
                </a:solidFill>
                <a:latin typeface="Noto Sans S Chinese Medium"/>
                <a:ea typeface="Noto Sans S Chinese Medium"/>
                <a:cs typeface="Noto Sans S Chinese Medium"/>
                <a:sym typeface="+mn-ea"/>
              </a:rPr>
              <a:t>是前驱节点、</a:t>
            </a:r>
            <a:r>
              <a:rPr lang="en-US" altLang="zh-CN" sz="1800" dirty="0" err="1">
                <a:solidFill>
                  <a:schemeClr val="tx2"/>
                </a:solidFill>
                <a:latin typeface="Noto Sans S Chinese Medium"/>
                <a:ea typeface="Noto Sans S Chinese Medium"/>
                <a:cs typeface="Noto Sans S Chinese Medium"/>
                <a:sym typeface="+mn-ea"/>
              </a:rPr>
              <a:t>pstNext</a:t>
            </a:r>
            <a:r>
              <a:rPr lang="zh-CN" altLang="en-US" sz="1800" dirty="0">
                <a:solidFill>
                  <a:schemeClr val="tx2"/>
                </a:solidFill>
                <a:latin typeface="Noto Sans S Chinese Medium"/>
                <a:ea typeface="Noto Sans S Chinese Medium"/>
                <a:cs typeface="Noto Sans S Chinese Medium"/>
                <a:sym typeface="+mn-ea"/>
              </a:rPr>
              <a:t>是后驱节点</a:t>
            </a:r>
            <a:endParaRPr lang="en-US" altLang="zh-CN" sz="1800" dirty="0">
              <a:solidFill>
                <a:srgbClr val="2F5597"/>
              </a:solidFill>
              <a:latin typeface="Noto Sans S Chinese Medium"/>
              <a:ea typeface="Noto Sans S Chinese Medium"/>
              <a:cs typeface="Noto Sans S Chinese Medium"/>
            </a:endParaRPr>
          </a:p>
        </p:txBody>
      </p:sp>
      <p:sp>
        <p:nvSpPr>
          <p:cNvPr id="12" name="文本框 11"/>
          <p:cNvSpPr txBox="1"/>
          <p:nvPr/>
        </p:nvSpPr>
        <p:spPr>
          <a:xfrm>
            <a:off x="3181678" y="3969701"/>
            <a:ext cx="1292656" cy="398953"/>
          </a:xfrm>
          <a:prstGeom prst="rect">
            <a:avLst/>
          </a:prstGeom>
          <a:noFill/>
        </p:spPr>
        <p:txBody>
          <a:bodyPr wrap="none" lIns="68577" tIns="34289" rIns="68577" bIns="34289" rtlCol="0">
            <a:spAutoFit/>
          </a:bodyPr>
          <a:lstStyle/>
          <a:p>
            <a:pPr>
              <a:lnSpc>
                <a:spcPct val="130000"/>
              </a:lnSpc>
            </a:pPr>
            <a:r>
              <a:rPr lang="zh-CN" altLang="en-US" sz="1800" dirty="0">
                <a:solidFill>
                  <a:srgbClr val="2F5597"/>
                </a:solidFill>
                <a:latin typeface="Noto Sans S Chinese Medium"/>
                <a:ea typeface="Noto Sans S Chinese Medium"/>
                <a:cs typeface="Noto Sans S Chinese Medium"/>
              </a:rPr>
              <a:t>数据域？？</a:t>
            </a:r>
            <a:endParaRPr lang="en-US" altLang="zh-CN" sz="1800" dirty="0">
              <a:solidFill>
                <a:srgbClr val="2F5597"/>
              </a:solidFill>
              <a:latin typeface="Noto Sans S Chinese Medium"/>
              <a:ea typeface="Noto Sans S Chinese Medium"/>
              <a:cs typeface="Noto Sans S Chinese Medium"/>
            </a:endParaRPr>
          </a:p>
        </p:txBody>
      </p:sp>
      <p:pic>
        <p:nvPicPr>
          <p:cNvPr id="14" name="图片 13"/>
          <p:cNvPicPr>
            <a:picLocks noChangeAspect="1"/>
          </p:cNvPicPr>
          <p:nvPr/>
        </p:nvPicPr>
        <p:blipFill>
          <a:blip r:embed="rId4"/>
          <a:stretch>
            <a:fillRect/>
          </a:stretch>
        </p:blipFill>
        <p:spPr>
          <a:xfrm>
            <a:off x="1218234" y="3786306"/>
            <a:ext cx="1775484" cy="9428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474662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2.3</a:t>
            </a:r>
            <a:r>
              <a:rPr lang="zh-CN" altLang="en-US" sz="2400" spc="450" dirty="0">
                <a:solidFill>
                  <a:schemeClr val="bg2">
                    <a:lumMod val="25000"/>
                  </a:schemeClr>
                </a:solidFill>
                <a:latin typeface="Noto Sans S Chinese Medium"/>
                <a:ea typeface="Noto Sans S Chinese Medium"/>
                <a:cs typeface="Noto Sans S Chinese Medium"/>
              </a:rPr>
              <a:t>将任务在同等优先级队列的尾部插⼊</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1031110" y="3431197"/>
            <a:ext cx="5845697" cy="1185545"/>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priqueueItem</a:t>
            </a:r>
            <a:r>
              <a:rPr lang="zh-CN" altLang="en-US" dirty="0"/>
              <a:t>是要插入的任务节点，</a:t>
            </a:r>
            <a:r>
              <a:rPr lang="en-US" altLang="zh-CN" dirty="0"/>
              <a:t>priority</a:t>
            </a:r>
            <a:r>
              <a:rPr lang="zh-CN" altLang="en-US" dirty="0"/>
              <a:t>则是该任务节点的优先级。虽然与</a:t>
            </a:r>
            <a:r>
              <a:rPr lang="en-US" altLang="zh-CN" dirty="0"/>
              <a:t>2.2</a:t>
            </a:r>
            <a:r>
              <a:rPr lang="zh-CN" altLang="en-US" dirty="0"/>
              <a:t>的插入相似，但是</a:t>
            </a:r>
            <a:r>
              <a:rPr dirty="0"/>
              <a:t>这⾥是后进后出，因为插⼊的是链表尾部。⾸先</a:t>
            </a:r>
            <a:r>
              <a:rPr lang="en-US" dirty="0"/>
              <a:t>1</a:t>
            </a:r>
            <a:r>
              <a:rPr lang="zh-CN" altLang="en-US" dirty="0"/>
              <a:t>处</a:t>
            </a:r>
            <a:r>
              <a:rPr dirty="0"/>
              <a:t>是判断该优先级队列是否为空。然后</a:t>
            </a:r>
            <a:r>
              <a:rPr lang="en-US" dirty="0"/>
              <a:t>2</a:t>
            </a:r>
            <a:r>
              <a:rPr lang="zh-CN" altLang="en-US" dirty="0"/>
              <a:t>处</a:t>
            </a:r>
            <a:r>
              <a:rPr dirty="0"/>
              <a:t>就是在该优先级的链表尾部插⼊该任务节点。</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8" name="图片 7" descr="3SBO1KXFL_E5BZ_B9SLVD[N"/>
          <p:cNvPicPr>
            <a:picLocks noChangeAspect="1"/>
          </p:cNvPicPr>
          <p:nvPr>
            <p:custDataLst>
              <p:tags r:id="rId1"/>
            </p:custDataLst>
          </p:nvPr>
        </p:nvPicPr>
        <p:blipFill>
          <a:blip r:embed="rId3"/>
          <a:stretch>
            <a:fillRect/>
          </a:stretch>
        </p:blipFill>
        <p:spPr>
          <a:xfrm>
            <a:off x="1210310" y="1573530"/>
            <a:ext cx="3893820" cy="1638300"/>
          </a:xfrm>
          <a:prstGeom prst="rect">
            <a:avLst/>
          </a:prstGeom>
        </p:spPr>
      </p:pic>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507809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2.4</a:t>
            </a:r>
            <a:r>
              <a:rPr lang="zh-CN" altLang="en-US" sz="2400" spc="450" dirty="0">
                <a:solidFill>
                  <a:schemeClr val="bg2">
                    <a:lumMod val="25000"/>
                  </a:schemeClr>
                </a:solidFill>
                <a:latin typeface="Noto Sans S Chinese Medium"/>
                <a:ea typeface="Noto Sans S Chinese Medium"/>
                <a:cs typeface="Noto Sans S Chinese Medium"/>
              </a:rPr>
              <a:t>将任务从该优先级就绪队列中删除</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1031240" y="3430905"/>
            <a:ext cx="6177280" cy="1185545"/>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priqueueItem</a:t>
            </a:r>
            <a:r>
              <a:rPr lang="zh-CN" altLang="en-US" dirty="0"/>
              <a:t>是要插入的任务节点。</a:t>
            </a:r>
            <a:r>
              <a:rPr dirty="0"/>
              <a:t>⾸先</a:t>
            </a:r>
            <a:r>
              <a:rPr lang="en-US" dirty="0"/>
              <a:t>1</a:t>
            </a:r>
            <a:r>
              <a:rPr lang="zh-CN" altLang="en-US" dirty="0"/>
              <a:t>处</a:t>
            </a:r>
            <a:r>
              <a:rPr dirty="0"/>
              <a:t>就是将该任务从所在的双向链表中删除。然后</a:t>
            </a:r>
            <a:r>
              <a:rPr lang="en-US" dirty="0"/>
              <a:t>2</a:t>
            </a:r>
            <a:r>
              <a:rPr lang="zh-CN" altLang="en-US" dirty="0"/>
              <a:t>处</a:t>
            </a:r>
            <a:r>
              <a:rPr dirty="0"/>
              <a:t>将该任务的TCB信息保存到runTask，⽤来获取该任务的优先级。再然后</a:t>
            </a:r>
            <a:r>
              <a:rPr lang="en-US" dirty="0"/>
              <a:t>3</a:t>
            </a:r>
            <a:r>
              <a:rPr lang="zh-CN" altLang="en-US" dirty="0"/>
              <a:t>处</a:t>
            </a:r>
            <a:r>
              <a:rPr dirty="0"/>
              <a:t>判断该有限的任务就绪队列在删除该任务后，是否为空。若为空在应该将该优先级队列的bitmap位要置为0。</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10" name="图片 9" descr="XU8`LC)0ZDU]N4%{F{NOD{X"/>
          <p:cNvPicPr>
            <a:picLocks noChangeAspect="1"/>
          </p:cNvPicPr>
          <p:nvPr>
            <p:custDataLst>
              <p:tags r:id="rId1"/>
            </p:custDataLst>
          </p:nvPr>
        </p:nvPicPr>
        <p:blipFill>
          <a:blip r:embed="rId3"/>
          <a:stretch>
            <a:fillRect/>
          </a:stretch>
        </p:blipFill>
        <p:spPr>
          <a:xfrm>
            <a:off x="1243330" y="1573530"/>
            <a:ext cx="5052060" cy="1463040"/>
          </a:xfrm>
          <a:prstGeom prst="rect">
            <a:avLst/>
          </a:prstGeom>
        </p:spPr>
      </p:pic>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563816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2.5</a:t>
            </a:r>
            <a:r>
              <a:rPr lang="zh-CN" altLang="en-US" sz="2400" spc="450" dirty="0">
                <a:solidFill>
                  <a:schemeClr val="bg2">
                    <a:lumMod val="25000"/>
                  </a:schemeClr>
                </a:solidFill>
                <a:latin typeface="Noto Sans S Chinese Medium"/>
                <a:ea typeface="Noto Sans S Chinese Medium"/>
                <a:cs typeface="Noto Sans S Chinese Medium"/>
              </a:rPr>
              <a:t>获取有就绪队列的最⾼优先级的双向链表的头节点</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847090" y="3816350"/>
            <a:ext cx="7367270" cy="626110"/>
          </a:xfrm>
          <a:prstGeom prst="rect">
            <a:avLst/>
          </a:prstGeom>
        </p:spPr>
        <p:txBody>
          <a:bodyPr wrap="square" lIns="68579" tIns="34289" rIns="68579" bIns="34289">
            <a:spAutoFit/>
          </a:bodyPr>
          <a:lstStyle/>
          <a:p>
            <a:pPr algn="just">
              <a:lnSpc>
                <a:spcPct val="130000"/>
              </a:lnSpc>
            </a:pPr>
            <a:r>
              <a:rPr dirty="0"/>
              <a:t>首先就是判断优先级位图是否为0，如果为0则代表所有优先级就绪队列都没有任务，自然也就是返回NULL。反之则将调用LOS_DL_LIST_FIRST将最高优先级的链表头节点的指针返回。</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7" name="图片 6" descr="QDVY(0Q}7EE(RAOOHV2@7(V"/>
          <p:cNvPicPr>
            <a:picLocks noChangeAspect="1"/>
          </p:cNvPicPr>
          <p:nvPr>
            <p:custDataLst>
              <p:tags r:id="rId1"/>
            </p:custDataLst>
          </p:nvPr>
        </p:nvPicPr>
        <p:blipFill>
          <a:blip r:embed="rId3"/>
          <a:stretch>
            <a:fillRect/>
          </a:stretch>
        </p:blipFill>
        <p:spPr>
          <a:xfrm>
            <a:off x="1305560" y="1557655"/>
            <a:ext cx="5797550" cy="2201545"/>
          </a:xfrm>
          <a:prstGeom prst="rect">
            <a:avLst/>
          </a:prstGeom>
        </p:spPr>
      </p:pic>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563816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2.6</a:t>
            </a:r>
            <a:r>
              <a:rPr lang="zh-CN" altLang="en-US" sz="2400" spc="450" dirty="0">
                <a:solidFill>
                  <a:schemeClr val="bg2">
                    <a:lumMod val="25000"/>
                  </a:schemeClr>
                </a:solidFill>
                <a:latin typeface="Noto Sans S Chinese Medium"/>
                <a:ea typeface="Noto Sans S Chinese Medium"/>
                <a:cs typeface="Noto Sans S Chinese Medium"/>
              </a:rPr>
              <a:t>获得指定优先级就绪任务的数量（当前CPU核的）</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8" name="图片 7"/>
          <p:cNvPicPr>
            <a:picLocks noChangeAspect="1"/>
          </p:cNvPicPr>
          <p:nvPr>
            <p:custDataLst>
              <p:tags r:id="rId1"/>
            </p:custDataLst>
          </p:nvPr>
        </p:nvPicPr>
        <p:blipFill>
          <a:blip r:embed="rId5"/>
          <a:stretch>
            <a:fillRect/>
          </a:stretch>
        </p:blipFill>
        <p:spPr>
          <a:xfrm>
            <a:off x="1181100" y="1684020"/>
            <a:ext cx="3245485" cy="2581910"/>
          </a:xfrm>
          <a:prstGeom prst="rect">
            <a:avLst/>
          </a:prstGeom>
        </p:spPr>
      </p:pic>
      <p:pic>
        <p:nvPicPr>
          <p:cNvPr id="10" name="图片 9"/>
          <p:cNvPicPr>
            <a:picLocks noChangeAspect="1"/>
          </p:cNvPicPr>
          <p:nvPr>
            <p:custDataLst>
              <p:tags r:id="rId2"/>
            </p:custDataLst>
          </p:nvPr>
        </p:nvPicPr>
        <p:blipFill>
          <a:blip r:embed="rId6"/>
          <a:stretch>
            <a:fillRect/>
          </a:stretch>
        </p:blipFill>
        <p:spPr>
          <a:xfrm>
            <a:off x="4646930" y="2203450"/>
            <a:ext cx="4018280" cy="147955"/>
          </a:xfrm>
          <a:prstGeom prst="rect">
            <a:avLst/>
          </a:prstGeom>
        </p:spPr>
      </p:pic>
      <p:cxnSp>
        <p:nvCxnSpPr>
          <p:cNvPr id="12" name="直接箭头连接符 11"/>
          <p:cNvCxnSpPr>
            <a:endCxn id="10" idx="1"/>
          </p:cNvCxnSpPr>
          <p:nvPr/>
        </p:nvCxnSpPr>
        <p:spPr>
          <a:xfrm flipV="1">
            <a:off x="3541395" y="2277745"/>
            <a:ext cx="1105535" cy="975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custDataLst>
              <p:tags r:id="rId3"/>
            </p:custDataLst>
          </p:nvPr>
        </p:nvSpPr>
        <p:spPr>
          <a:xfrm>
            <a:off x="4646930" y="2943860"/>
            <a:ext cx="3650615" cy="905510"/>
          </a:xfrm>
          <a:prstGeom prst="rect">
            <a:avLst/>
          </a:prstGeom>
        </p:spPr>
        <p:txBody>
          <a:bodyPr wrap="square" lIns="68579" tIns="34289" rIns="68579" bIns="34289">
            <a:spAutoFit/>
          </a:bodyPr>
          <a:lstStyle/>
          <a:p>
            <a:pPr algn="just">
              <a:lnSpc>
                <a:spcPct val="130000"/>
              </a:lnSpc>
            </a:pPr>
            <a:r>
              <a:rPr dirty="0"/>
              <a:t>其中的OS_DL_LIST_FOR_EACH具体实现如下，还是通过LOS_DL_LIST_ENTRY通过局部来获得整体的信息。</a:t>
            </a: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563816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2.6</a:t>
            </a:r>
            <a:r>
              <a:rPr lang="zh-CN" altLang="en-US" sz="2400" spc="450" dirty="0">
                <a:solidFill>
                  <a:schemeClr val="bg2">
                    <a:lumMod val="25000"/>
                  </a:schemeClr>
                </a:solidFill>
                <a:latin typeface="Noto Sans S Chinese Medium"/>
                <a:ea typeface="Noto Sans S Chinese Medium"/>
                <a:cs typeface="Noto Sans S Chinese Medium"/>
              </a:rPr>
              <a:t>获得指定优先级就绪任务的数量（当前CPU核的）</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sp>
        <p:nvSpPr>
          <p:cNvPr id="13" name="矩形 12"/>
          <p:cNvSpPr/>
          <p:nvPr>
            <p:custDataLst>
              <p:tags r:id="rId1"/>
            </p:custDataLst>
          </p:nvPr>
        </p:nvSpPr>
        <p:spPr>
          <a:xfrm>
            <a:off x="4629259" y="1242432"/>
            <a:ext cx="3650615" cy="2303780"/>
          </a:xfrm>
          <a:prstGeom prst="rect">
            <a:avLst/>
          </a:prstGeom>
        </p:spPr>
        <p:txBody>
          <a:bodyPr wrap="square" lIns="68579" tIns="34289" rIns="68579" bIns="34289">
            <a:spAutoFit/>
          </a:bodyPr>
          <a:lstStyle/>
          <a:p>
            <a:pPr algn="just">
              <a:lnSpc>
                <a:spcPct val="130000"/>
              </a:lnSpc>
            </a:pPr>
            <a:r>
              <a:rPr dirty="0"/>
              <a:t>图中</a:t>
            </a:r>
            <a:r>
              <a:rPr lang="en-US" dirty="0"/>
              <a:t>1</a:t>
            </a:r>
            <a:r>
              <a:rPr lang="zh-CN" altLang="en-US" dirty="0"/>
              <a:t>和</a:t>
            </a:r>
            <a:r>
              <a:rPr lang="en-US" altLang="zh-CN" dirty="0"/>
              <a:t>2</a:t>
            </a:r>
            <a:r>
              <a:rPr dirty="0"/>
              <a:t>两处#ifdef和#endif包围的代码为，判断系统是否在SMP多核模式下，根据获取的当前CPU编号的cpuId，判断任务是否属于当前CPU核，如果不属于，则不计数。这里由于只是遍历统计就绪任务数量，所以不用LOS_DL_LIST_FOR_EACH_SAFE来遍历。遍历到一个新节点总数便加一。遍历完成后输出累计总数。</a:t>
            </a:r>
          </a:p>
        </p:txBody>
      </p:sp>
      <p:pic>
        <p:nvPicPr>
          <p:cNvPr id="7" name="图片 6" descr="06PDF0N6JOE{B8MWFHWL`M2"/>
          <p:cNvPicPr>
            <a:picLocks noChangeAspect="1"/>
          </p:cNvPicPr>
          <p:nvPr>
            <p:custDataLst>
              <p:tags r:id="rId2"/>
            </p:custDataLst>
          </p:nvPr>
        </p:nvPicPr>
        <p:blipFill>
          <a:blip r:embed="rId4"/>
          <a:stretch>
            <a:fillRect/>
          </a:stretch>
        </p:blipFill>
        <p:spPr>
          <a:xfrm>
            <a:off x="418465" y="1573530"/>
            <a:ext cx="3246120" cy="2583180"/>
          </a:xfrm>
          <a:prstGeom prst="rect">
            <a:avLst/>
          </a:prstGeom>
        </p:spPr>
      </p:pic>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563816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2.7</a:t>
            </a:r>
            <a:r>
              <a:rPr lang="zh-CN" altLang="en-US" sz="2400" spc="450" dirty="0">
                <a:solidFill>
                  <a:schemeClr val="bg2">
                    <a:lumMod val="25000"/>
                  </a:schemeClr>
                </a:solidFill>
                <a:latin typeface="Noto Sans S Chinese Medium"/>
                <a:ea typeface="Noto Sans S Chinese Medium"/>
                <a:cs typeface="Noto Sans S Chinese Medium"/>
              </a:rPr>
              <a:t>获取就绪任务中优先级最⾼的任务（同优先级的第⼀个）</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sp>
        <p:nvSpPr>
          <p:cNvPr id="13" name="矩形 12"/>
          <p:cNvSpPr/>
          <p:nvPr>
            <p:custDataLst>
              <p:tags r:id="rId1"/>
            </p:custDataLst>
          </p:nvPr>
        </p:nvSpPr>
        <p:spPr>
          <a:xfrm>
            <a:off x="5373370" y="1850390"/>
            <a:ext cx="3221990" cy="2583180"/>
          </a:xfrm>
          <a:prstGeom prst="rect">
            <a:avLst/>
          </a:prstGeom>
        </p:spPr>
        <p:txBody>
          <a:bodyPr wrap="square" lIns="68579" tIns="34289" rIns="68579" bIns="34289">
            <a:spAutoFit/>
          </a:bodyPr>
          <a:lstStyle/>
          <a:p>
            <a:pPr algn="just">
              <a:lnSpc>
                <a:spcPct val="130000"/>
              </a:lnSpc>
            </a:pPr>
            <a:r>
              <a:rPr dirty="0"/>
              <a:t>在开始之前申请⼀个临时的位图bitmap，这是因为，在SMP多核模式下，⾼优先级的双向链表中，可能会没有当前CPU的任务，所以只能将该优先级的位图置0，然后好使⽤CLZ遍历下⼀个优先级。这是位图置0很明显不能使⽤公共的g_priQueueBitmap，所以只能零时申请⼀个位图，并将原来的位图赋值给这个临时的位图</a:t>
            </a:r>
            <a:r>
              <a:rPr lang="en-US" dirty="0"/>
              <a:t>.</a:t>
            </a:r>
          </a:p>
        </p:txBody>
      </p:sp>
      <p:pic>
        <p:nvPicPr>
          <p:cNvPr id="8" name="图片 7"/>
          <p:cNvPicPr>
            <a:picLocks noChangeAspect="1"/>
          </p:cNvPicPr>
          <p:nvPr>
            <p:custDataLst>
              <p:tags r:id="rId2"/>
            </p:custDataLst>
          </p:nvPr>
        </p:nvPicPr>
        <p:blipFill>
          <a:blip r:embed="rId4"/>
          <a:stretch>
            <a:fillRect/>
          </a:stretch>
        </p:blipFill>
        <p:spPr>
          <a:xfrm>
            <a:off x="462280" y="1684020"/>
            <a:ext cx="4842510" cy="3084195"/>
          </a:xfrm>
          <a:prstGeom prst="rect">
            <a:avLst/>
          </a:prstGeom>
        </p:spPr>
      </p:pic>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563816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2.7</a:t>
            </a:r>
            <a:r>
              <a:rPr lang="zh-CN" altLang="en-US" sz="2400" spc="450" dirty="0">
                <a:solidFill>
                  <a:schemeClr val="bg2">
                    <a:lumMod val="25000"/>
                  </a:schemeClr>
                </a:solidFill>
                <a:latin typeface="Noto Sans S Chinese Medium"/>
                <a:ea typeface="Noto Sans S Chinese Medium"/>
                <a:cs typeface="Noto Sans S Chinese Medium"/>
              </a:rPr>
              <a:t>获取就绪任务中优先级最⾼的任务（同优先级的第⼀个）</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sp>
        <p:nvSpPr>
          <p:cNvPr id="13" name="矩形 12"/>
          <p:cNvSpPr/>
          <p:nvPr>
            <p:custDataLst>
              <p:tags r:id="rId1"/>
            </p:custDataLst>
          </p:nvPr>
        </p:nvSpPr>
        <p:spPr>
          <a:xfrm>
            <a:off x="5428615" y="2230755"/>
            <a:ext cx="3221990" cy="1185545"/>
          </a:xfrm>
          <a:prstGeom prst="rect">
            <a:avLst/>
          </a:prstGeom>
        </p:spPr>
        <p:txBody>
          <a:bodyPr wrap="square" lIns="68579" tIns="34289" rIns="68579" bIns="34289">
            <a:spAutoFit/>
          </a:bodyPr>
          <a:lstStyle/>
          <a:p>
            <a:pPr algn="just">
              <a:lnSpc>
                <a:spcPct val="130000"/>
              </a:lnSpc>
            </a:pPr>
            <a:r>
              <a:rPr lang="zh-CN" altLang="en-US" dirty="0"/>
              <a:t>当多核模式下假设队列里只有最后一个优先级（</a:t>
            </a:r>
            <a:r>
              <a:rPr lang="en-US" altLang="zh-CN" dirty="0"/>
              <a:t>31</a:t>
            </a:r>
            <a:r>
              <a:rPr lang="zh-CN" altLang="en-US" dirty="0"/>
              <a:t>级）有一个任务且该任务不是当前</a:t>
            </a:r>
            <a:r>
              <a:rPr lang="en-US" altLang="zh-CN" dirty="0"/>
              <a:t>CPU</a:t>
            </a:r>
            <a:r>
              <a:rPr lang="zh-CN" altLang="en-US" dirty="0"/>
              <a:t>的任务，但是依然会返回该任务？？</a:t>
            </a:r>
          </a:p>
        </p:txBody>
      </p:sp>
      <p:pic>
        <p:nvPicPr>
          <p:cNvPr id="8" name="图片 7"/>
          <p:cNvPicPr>
            <a:picLocks noChangeAspect="1"/>
          </p:cNvPicPr>
          <p:nvPr>
            <p:custDataLst>
              <p:tags r:id="rId2"/>
            </p:custDataLst>
          </p:nvPr>
        </p:nvPicPr>
        <p:blipFill>
          <a:blip r:embed="rId4"/>
          <a:stretch>
            <a:fillRect/>
          </a:stretch>
        </p:blipFill>
        <p:spPr>
          <a:xfrm>
            <a:off x="462280" y="1684020"/>
            <a:ext cx="4842510" cy="3084195"/>
          </a:xfrm>
          <a:prstGeom prst="rect">
            <a:avLst/>
          </a:prstGeom>
        </p:spPr>
      </p:pic>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4">
            <a:extLst>
              <a:ext uri="{FF2B5EF4-FFF2-40B4-BE49-F238E27FC236}">
                <a16:creationId xmlns:a16="http://schemas.microsoft.com/office/drawing/2014/main" id="{DC97A0DE-DE6E-E251-F507-DC9E1BDAC7CC}"/>
              </a:ext>
            </a:extLst>
          </p:cNvPr>
          <p:cNvSpPr/>
          <p:nvPr/>
        </p:nvSpPr>
        <p:spPr>
          <a:xfrm>
            <a:off x="2136826" y="2181427"/>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914378" rtl="0" eaLnBrk="1" fontAlgn="base" latinLnBrk="0" hangingPunct="1">
              <a:lnSpc>
                <a:spcPct val="100000"/>
              </a:lnSpc>
              <a:spcBef>
                <a:spcPct val="0"/>
              </a:spcBef>
              <a:spcAft>
                <a:spcPct val="0"/>
              </a:spcAft>
              <a:buClrTx/>
              <a:buSzTx/>
              <a:buFont typeface="Arial" charset="0"/>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4" name="TextBox 11">
            <a:extLst>
              <a:ext uri="{FF2B5EF4-FFF2-40B4-BE49-F238E27FC236}">
                <a16:creationId xmlns:a16="http://schemas.microsoft.com/office/drawing/2014/main" id="{7D5FA4CF-ED31-5AB0-1840-8BEC3998331B}"/>
              </a:ext>
            </a:extLst>
          </p:cNvPr>
          <p:cNvSpPr txBox="1"/>
          <p:nvPr/>
        </p:nvSpPr>
        <p:spPr>
          <a:xfrm>
            <a:off x="2136826" y="221741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en-US" sz="3200" b="0" i="0" u="none" strike="noStrike" kern="1200" cap="none" spc="0" normalizeH="0" baseline="0" noProof="0" dirty="0">
                <a:ln>
                  <a:noFill/>
                </a:ln>
                <a:solidFill>
                  <a:srgbClr val="FFFFFF"/>
                </a:solidFill>
                <a:effectLst/>
                <a:uLnTx/>
                <a:uFillTx/>
                <a:latin typeface="Arial Black"/>
                <a:ea typeface="宋体"/>
                <a:cs typeface="+mn-cs"/>
              </a:rPr>
              <a:t>03</a:t>
            </a:r>
            <a:endParaRPr kumimoji="0" lang="zh-CN" altLang="en-US" sz="20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5" name="Rectangle 26">
            <a:extLst>
              <a:ext uri="{FF2B5EF4-FFF2-40B4-BE49-F238E27FC236}">
                <a16:creationId xmlns:a16="http://schemas.microsoft.com/office/drawing/2014/main" id="{DE087A3A-0B22-BE0D-CBE0-19633C2A70FD}"/>
              </a:ext>
            </a:extLst>
          </p:cNvPr>
          <p:cNvSpPr/>
          <p:nvPr/>
        </p:nvSpPr>
        <p:spPr>
          <a:xfrm>
            <a:off x="3435762" y="2110950"/>
            <a:ext cx="4813200" cy="9216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914378" rtl="0" eaLnBrk="1" fontAlgn="base" latinLnBrk="0" hangingPunct="1">
              <a:lnSpc>
                <a:spcPct val="100000"/>
              </a:lnSpc>
              <a:spcBef>
                <a:spcPct val="0"/>
              </a:spcBef>
              <a:spcAft>
                <a:spcPct val="0"/>
              </a:spcAft>
              <a:buClrTx/>
              <a:buSzTx/>
              <a:buFont typeface="Arial" charset="0"/>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6" name="TextBox 27">
            <a:extLst>
              <a:ext uri="{FF2B5EF4-FFF2-40B4-BE49-F238E27FC236}">
                <a16:creationId xmlns:a16="http://schemas.microsoft.com/office/drawing/2014/main" id="{1141CBA1-CC63-14BB-867B-908FBC362D8C}"/>
              </a:ext>
            </a:extLst>
          </p:cNvPr>
          <p:cNvSpPr txBox="1"/>
          <p:nvPr/>
        </p:nvSpPr>
        <p:spPr>
          <a:xfrm>
            <a:off x="3685550" y="2340917"/>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排序链表</a:t>
            </a:r>
            <a:r>
              <a:rPr lang="en-US" altLang="zh-CN" sz="2400" b="1" dirty="0" err="1">
                <a:solidFill>
                  <a:schemeClr val="bg1"/>
                </a:solidFill>
                <a:latin typeface="微软雅黑"/>
                <a:ea typeface="微软雅黑"/>
              </a:rPr>
              <a:t>SortLinkList</a:t>
            </a:r>
            <a:r>
              <a:rPr lang="en-US" altLang="zh-CN" sz="2400" b="1" dirty="0">
                <a:solidFill>
                  <a:schemeClr val="bg1"/>
                </a:solidFill>
                <a:latin typeface="微软雅黑"/>
                <a:ea typeface="微软雅黑"/>
              </a:rPr>
              <a:t> </a:t>
            </a:r>
          </a:p>
        </p:txBody>
      </p:sp>
    </p:spTree>
    <p:extLst>
      <p:ext uri="{BB962C8B-B14F-4D97-AF65-F5344CB8AC3E}">
        <p14:creationId xmlns:p14="http://schemas.microsoft.com/office/powerpoint/2010/main" val="35537287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21" name="文本框 20"/>
          <p:cNvSpPr txBox="1"/>
          <p:nvPr/>
        </p:nvSpPr>
        <p:spPr>
          <a:xfrm>
            <a:off x="1424940" y="1097915"/>
            <a:ext cx="4224020" cy="426720"/>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文件路径：</a:t>
            </a:r>
          </a:p>
        </p:txBody>
      </p:sp>
      <p:sp>
        <p:nvSpPr>
          <p:cNvPr id="24" name="圆角矩形 23"/>
          <p:cNvSpPr/>
          <p:nvPr/>
        </p:nvSpPr>
        <p:spPr>
          <a:xfrm rot="10800000" flipV="1">
            <a:off x="1040127" y="1193565"/>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6" name="文本框 5"/>
          <p:cNvSpPr txBox="1"/>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2" name="文本框 1"/>
          <p:cNvSpPr txBox="1"/>
          <p:nvPr/>
        </p:nvSpPr>
        <p:spPr>
          <a:xfrm>
            <a:off x="1424940" y="1758315"/>
            <a:ext cx="5907405" cy="1505585"/>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定义⽬录：</a:t>
            </a:r>
          </a:p>
          <a:p>
            <a:pPr>
              <a:lnSpc>
                <a:spcPct val="130000"/>
              </a:lnSpc>
            </a:pPr>
            <a:r>
              <a:rPr lang="zh-CN" altLang="en-US" sz="1800" dirty="0">
                <a:solidFill>
                  <a:schemeClr val="tx2"/>
                </a:solidFill>
                <a:latin typeface="Noto Sans S Chinese Medium"/>
                <a:ea typeface="Noto Sans S Chinese Medium"/>
                <a:cs typeface="Noto Sans S Chinese Medium"/>
              </a:rPr>
              <a:t>kernel\base\include\los_sortlink_pri.h</a:t>
            </a:r>
          </a:p>
          <a:p>
            <a:pPr>
              <a:lnSpc>
                <a:spcPct val="130000"/>
              </a:lnSpc>
            </a:pPr>
            <a:r>
              <a:rPr lang="zh-CN" altLang="en-US" sz="1800" dirty="0">
                <a:solidFill>
                  <a:schemeClr val="tx2"/>
                </a:solidFill>
                <a:latin typeface="Noto Sans S Chinese Medium"/>
                <a:ea typeface="Noto Sans S Chinese Medium"/>
                <a:cs typeface="Noto Sans S Chinese Medium"/>
              </a:rPr>
              <a:t>实现⽬录：</a:t>
            </a:r>
          </a:p>
          <a:p>
            <a:pPr>
              <a:lnSpc>
                <a:spcPct val="130000"/>
              </a:lnSpc>
            </a:pPr>
            <a:r>
              <a:rPr lang="zh-CN" altLang="en-US" sz="1800" dirty="0">
                <a:solidFill>
                  <a:schemeClr val="tx2"/>
                </a:solidFill>
                <a:latin typeface="Noto Sans S Chinese Medium"/>
                <a:ea typeface="Noto Sans S Chinese Medium"/>
                <a:cs typeface="Noto Sans S Chinese Medium"/>
                <a:sym typeface="+mn-ea"/>
              </a:rPr>
              <a:t>kernel\base\los_sortlink.c</a:t>
            </a:r>
            <a:endParaRPr lang="zh-CN" altLang="en-US" sz="1800" dirty="0">
              <a:solidFill>
                <a:schemeClr val="tx2"/>
              </a:solidFill>
              <a:latin typeface="Noto Sans S Chinese Medium"/>
              <a:ea typeface="Noto Sans S Chinese Medium"/>
              <a:cs typeface="Noto Sans S Chinese Medium"/>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29" name="圆角矩形 28"/>
          <p:cNvSpPr/>
          <p:nvPr/>
        </p:nvSpPr>
        <p:spPr>
          <a:xfrm rot="10800000" flipV="1">
            <a:off x="1031241" y="1142591"/>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3" name="文本框 2"/>
          <p:cNvSpPr txBox="1"/>
          <p:nvPr/>
        </p:nvSpPr>
        <p:spPr>
          <a:xfrm>
            <a:off x="1435506" y="1046643"/>
            <a:ext cx="2004060" cy="426720"/>
          </a:xfrm>
          <a:prstGeom prst="rect">
            <a:avLst/>
          </a:prstGeom>
          <a:noFill/>
        </p:spPr>
        <p:txBody>
          <a:bodyPr wrap="none" lIns="68577" tIns="34289" rIns="68577" bIns="34289" rtlCol="0">
            <a:spAutoFit/>
          </a:bodyPr>
          <a:lstStyle/>
          <a:p>
            <a:pPr algn="l">
              <a:lnSpc>
                <a:spcPct val="130000"/>
              </a:lnSpc>
            </a:pPr>
            <a:r>
              <a:rPr lang="zh-CN" altLang="en-US" sz="1800" dirty="0">
                <a:solidFill>
                  <a:srgbClr val="2F5597"/>
                </a:solidFill>
                <a:latin typeface="Noto Sans S Chinese Medium"/>
                <a:ea typeface="Noto Sans S Chinese Medium"/>
                <a:cs typeface="Noto Sans S Chinese Medium"/>
                <a:sym typeface="+mn-ea"/>
              </a:rPr>
              <a:t>SortLinkList结构</a:t>
            </a:r>
          </a:p>
        </p:txBody>
      </p:sp>
      <p:sp>
        <p:nvSpPr>
          <p:cNvPr id="4" name="矩形 3"/>
          <p:cNvSpPr/>
          <p:nvPr/>
        </p:nvSpPr>
        <p:spPr>
          <a:xfrm>
            <a:off x="840503" y="3101381"/>
            <a:ext cx="7461723" cy="146494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SortLinkList在双向链表结构体的基础上，增加了RollNum滚动数，用于涉及时间到期、超时的业务场景。在阻塞任务是否到期，定时器是否超时场景下，非常依赖SortLinkList排序链表这个数据结构（接口主要内部使用，用户业务开发时不涉及，不对外提供接口）。SortLinkAttribute结构体定义排序链表的头结点sortLink，游标UINT16 cursor记录当前光标位置，</a:t>
            </a:r>
            <a:r>
              <a:rPr lang="en-US" altLang="zh-CN" dirty="0">
                <a:solidFill>
                  <a:schemeClr val="bg2">
                    <a:lumMod val="25000"/>
                  </a:schemeClr>
                </a:solidFill>
                <a:latin typeface="Noto Sans S Chinese Medium"/>
                <a:ea typeface="Noto Sans S Chinese Medium"/>
                <a:cs typeface="Noto Sans S Chinese Medium"/>
              </a:rPr>
              <a:t>reserved</a:t>
            </a:r>
            <a:r>
              <a:rPr lang="zh-CN" altLang="en-US" dirty="0">
                <a:solidFill>
                  <a:schemeClr val="bg2">
                    <a:lumMod val="25000"/>
                  </a:schemeClr>
                </a:solidFill>
                <a:latin typeface="Noto Sans S Chinese Medium"/>
                <a:ea typeface="Noto Sans S Chinese Medium"/>
                <a:cs typeface="Noto Sans S Chinese Medium"/>
              </a:rPr>
              <a:t>是保留字段，暂时没用。</a:t>
            </a:r>
          </a:p>
        </p:txBody>
      </p:sp>
      <p:sp>
        <p:nvSpPr>
          <p:cNvPr id="5" name="文本框 4"/>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9" name="图片 8"/>
          <p:cNvPicPr>
            <a:picLocks noChangeAspect="1"/>
          </p:cNvPicPr>
          <p:nvPr>
            <p:custDataLst>
              <p:tags r:id="rId3"/>
            </p:custDataLst>
          </p:nvPr>
        </p:nvPicPr>
        <p:blipFill>
          <a:blip r:embed="rId7"/>
          <a:stretch>
            <a:fillRect/>
          </a:stretch>
        </p:blipFill>
        <p:spPr>
          <a:xfrm>
            <a:off x="1280795" y="1537335"/>
            <a:ext cx="2327275" cy="1499870"/>
          </a:xfrm>
          <a:prstGeom prst="rect">
            <a:avLst/>
          </a:prstGeom>
        </p:spPr>
      </p:pic>
      <p:graphicFrame>
        <p:nvGraphicFramePr>
          <p:cNvPr id="2" name="对象 1"/>
          <p:cNvGraphicFramePr/>
          <p:nvPr>
            <p:custDataLst>
              <p:tags r:id="rId4"/>
            </p:custDataLst>
          </p:nvPr>
        </p:nvGraphicFramePr>
        <p:xfrm>
          <a:off x="5223510" y="963295"/>
          <a:ext cx="2145030" cy="1820545"/>
        </p:xfrm>
        <a:graphic>
          <a:graphicData uri="http://schemas.openxmlformats.org/presentationml/2006/ole">
            <mc:AlternateContent xmlns:mc="http://schemas.openxmlformats.org/markup-compatibility/2006">
              <mc:Choice xmlns:v="urn:schemas-microsoft-com:vml" Requires="v">
                <p:oleObj r:id="rId8" imgW="727710" imgH="1017270" progId="Visio.Drawing.15">
                  <p:embed/>
                </p:oleObj>
              </mc:Choice>
              <mc:Fallback>
                <p:oleObj r:id="rId8" imgW="727710" imgH="1017270" progId="Visio.Drawing.15">
                  <p:embed/>
                  <p:pic>
                    <p:nvPicPr>
                      <p:cNvPr id="0" name="图片 5"/>
                      <p:cNvPicPr/>
                      <p:nvPr/>
                    </p:nvPicPr>
                    <p:blipFill>
                      <a:blip r:embed="rId9"/>
                      <a:stretch>
                        <a:fillRect/>
                      </a:stretch>
                    </p:blipFill>
                    <p:spPr>
                      <a:xfrm>
                        <a:off x="5223510" y="963295"/>
                        <a:ext cx="2145030" cy="182054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2941790" y="955360"/>
            <a:ext cx="3260417" cy="438580"/>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只有指针域的原因</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2" name="矩形 1"/>
          <p:cNvSpPr/>
          <p:nvPr/>
        </p:nvSpPr>
        <p:spPr>
          <a:xfrm>
            <a:off x="841138" y="1721526"/>
            <a:ext cx="7461723" cy="118554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原因在于这里的双向循环链表的数据域，在链表结构之外。</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好处：</a:t>
            </a:r>
          </a:p>
          <a:p>
            <a:pPr algn="just">
              <a:lnSpc>
                <a:spcPct val="130000"/>
              </a:lnSpc>
            </a:pPr>
            <a:r>
              <a:rPr lang="en-US" altLang="zh-CN" dirty="0">
                <a:solidFill>
                  <a:schemeClr val="bg2">
                    <a:lumMod val="25000"/>
                  </a:schemeClr>
                </a:solidFill>
                <a:latin typeface="Noto Sans S Chinese Medium"/>
                <a:ea typeface="Noto Sans S Chinese Medium"/>
                <a:cs typeface="Noto Sans S Chinese Medium"/>
              </a:rPr>
              <a:t>1. </a:t>
            </a:r>
            <a:r>
              <a:rPr lang="zh-CN" altLang="en-US" dirty="0">
                <a:solidFill>
                  <a:schemeClr val="bg2">
                    <a:lumMod val="25000"/>
                  </a:schemeClr>
                </a:solidFill>
                <a:latin typeface="Noto Sans S Chinese Medium"/>
                <a:ea typeface="Noto Sans S Chinese Medium"/>
                <a:cs typeface="Noto Sans S Chinese Medium"/>
              </a:rPr>
              <a:t>把共同的双向循环链表提出来之后，我们可以写一个公共的双向链表处理程序</a:t>
            </a:r>
          </a:p>
          <a:p>
            <a:pPr algn="just">
              <a:lnSpc>
                <a:spcPct val="130000"/>
              </a:lnSpc>
            </a:pPr>
            <a:r>
              <a:rPr lang="en-US" altLang="zh-CN" dirty="0">
                <a:solidFill>
                  <a:schemeClr val="bg2">
                    <a:lumMod val="25000"/>
                  </a:schemeClr>
                </a:solidFill>
                <a:latin typeface="Noto Sans S Chinese Medium"/>
                <a:ea typeface="Noto Sans S Chinese Medium"/>
                <a:cs typeface="Noto Sans S Chinese Medium"/>
              </a:rPr>
              <a:t>2. </a:t>
            </a:r>
            <a:r>
              <a:rPr lang="zh-CN" altLang="en-US" dirty="0">
                <a:solidFill>
                  <a:schemeClr val="bg2">
                    <a:lumMod val="25000"/>
                  </a:schemeClr>
                </a:solidFill>
                <a:latin typeface="Noto Sans S Chinese Medium"/>
                <a:ea typeface="Noto Sans S Chinese Medium"/>
                <a:cs typeface="Noto Sans S Chinese Medium"/>
              </a:rPr>
              <a:t>双向循环链表不再关心数据域样子</a:t>
            </a:r>
            <a:endParaRPr lang="en-US" altLang="zh-CN" sz="120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10" name="图片 9"/>
          <p:cNvPicPr>
            <a:picLocks noChangeAspect="1"/>
          </p:cNvPicPr>
          <p:nvPr/>
        </p:nvPicPr>
        <p:blipFill>
          <a:blip r:embed="rId2"/>
          <a:stretch>
            <a:fillRect/>
          </a:stretch>
        </p:blipFill>
        <p:spPr>
          <a:xfrm>
            <a:off x="2651249" y="2993939"/>
            <a:ext cx="5082540" cy="1699260"/>
          </a:xfrm>
          <a:prstGeom prst="rect">
            <a:avLst/>
          </a:prstGeom>
        </p:spPr>
      </p:pic>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3" name="文本框 2"/>
          <p:cNvSpPr txBox="1"/>
          <p:nvPr/>
        </p:nvSpPr>
        <p:spPr>
          <a:xfrm>
            <a:off x="1304061" y="1046643"/>
            <a:ext cx="2918460" cy="426720"/>
          </a:xfrm>
          <a:prstGeom prst="rect">
            <a:avLst/>
          </a:prstGeom>
          <a:noFill/>
        </p:spPr>
        <p:txBody>
          <a:bodyPr wrap="none" lIns="68577" tIns="34289" rIns="68577" bIns="34289" rtlCol="0">
            <a:spAutoFit/>
          </a:bodyPr>
          <a:lstStyle/>
          <a:p>
            <a:pPr algn="l">
              <a:lnSpc>
                <a:spcPct val="130000"/>
              </a:lnSpc>
            </a:pPr>
            <a:r>
              <a:rPr lang="zh-CN" altLang="en-US" sz="1800" dirty="0">
                <a:solidFill>
                  <a:srgbClr val="2F5597"/>
                </a:solidFill>
                <a:latin typeface="Noto Sans S Chinese Medium"/>
                <a:ea typeface="Noto Sans S Chinese Medium"/>
                <a:cs typeface="Noto Sans S Chinese Medium"/>
                <a:sym typeface="+mn-ea"/>
              </a:rPr>
              <a:t>单SortLinkList的组织形式</a:t>
            </a:r>
          </a:p>
        </p:txBody>
      </p:sp>
      <p:sp>
        <p:nvSpPr>
          <p:cNvPr id="5" name="文本框 4"/>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graphicFrame>
        <p:nvGraphicFramePr>
          <p:cNvPr id="7" name="对象 6"/>
          <p:cNvGraphicFramePr/>
          <p:nvPr>
            <p:custDataLst>
              <p:tags r:id="rId3"/>
            </p:custDataLst>
          </p:nvPr>
        </p:nvGraphicFramePr>
        <p:xfrm>
          <a:off x="1304290" y="1575435"/>
          <a:ext cx="4686300" cy="3248660"/>
        </p:xfrm>
        <a:graphic>
          <a:graphicData uri="http://schemas.openxmlformats.org/presentationml/2006/ole">
            <mc:AlternateContent xmlns:mc="http://schemas.openxmlformats.org/markup-compatibility/2006">
              <mc:Choice xmlns:v="urn:schemas-microsoft-com:vml" Requires="v">
                <p:oleObj r:id="rId6" imgW="2981325" imgH="2092960" progId="Visio.Drawing.15">
                  <p:embed/>
                </p:oleObj>
              </mc:Choice>
              <mc:Fallback>
                <p:oleObj r:id="rId6" imgW="2981325" imgH="2092960" progId="Visio.Drawing.15">
                  <p:embed/>
                  <p:pic>
                    <p:nvPicPr>
                      <p:cNvPr id="0" name="图片 9"/>
                      <p:cNvPicPr/>
                      <p:nvPr/>
                    </p:nvPicPr>
                    <p:blipFill>
                      <a:blip r:embed="rId7"/>
                      <a:stretch>
                        <a:fillRect/>
                      </a:stretch>
                    </p:blipFill>
                    <p:spPr>
                      <a:xfrm>
                        <a:off x="1304290" y="1575435"/>
                        <a:ext cx="4686300" cy="324866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955040" y="1128395"/>
            <a:ext cx="4925695"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单排序链表的一些简单宏操作</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9" name="图片 8"/>
          <p:cNvPicPr>
            <a:picLocks noChangeAspect="1"/>
          </p:cNvPicPr>
          <p:nvPr>
            <p:custDataLst>
              <p:tags r:id="rId3"/>
            </p:custDataLst>
          </p:nvPr>
        </p:nvPicPr>
        <p:blipFill>
          <a:blip r:embed="rId6"/>
          <a:stretch>
            <a:fillRect/>
          </a:stretch>
        </p:blipFill>
        <p:spPr>
          <a:xfrm>
            <a:off x="1001395" y="1978025"/>
            <a:ext cx="5107305" cy="1534795"/>
          </a:xfrm>
          <a:prstGeom prst="rect">
            <a:avLst/>
          </a:prstGeom>
        </p:spPr>
      </p:pic>
      <p:sp>
        <p:nvSpPr>
          <p:cNvPr id="11" name="矩形 10"/>
          <p:cNvSpPr/>
          <p:nvPr>
            <p:custDataLst>
              <p:tags r:id="rId4"/>
            </p:custDataLst>
          </p:nvPr>
        </p:nvSpPr>
        <p:spPr>
          <a:xfrm>
            <a:off x="840503" y="3731301"/>
            <a:ext cx="7461723" cy="3467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包含滚动数最大值、对滚动数进行加、减、减少1等操作</a:t>
            </a: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370205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3.1</a:t>
            </a:r>
            <a:r>
              <a:rPr lang="zh-CN" altLang="en-US" sz="2400" spc="450" dirty="0">
                <a:solidFill>
                  <a:schemeClr val="bg2">
                    <a:lumMod val="25000"/>
                  </a:schemeClr>
                </a:solidFill>
                <a:latin typeface="Noto Sans S Chinese Medium"/>
                <a:ea typeface="Noto Sans S Chinese Medium"/>
                <a:cs typeface="Noto Sans S Chinese Medium"/>
              </a:rPr>
              <a:t>初始化排序链表</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13" name="图片 12"/>
          <p:cNvPicPr>
            <a:picLocks noChangeAspect="1"/>
          </p:cNvPicPr>
          <p:nvPr>
            <p:custDataLst>
              <p:tags r:id="rId3"/>
            </p:custDataLst>
          </p:nvPr>
        </p:nvPicPr>
        <p:blipFill>
          <a:blip r:embed="rId6"/>
          <a:stretch>
            <a:fillRect/>
          </a:stretch>
        </p:blipFill>
        <p:spPr>
          <a:xfrm>
            <a:off x="1001395" y="1203960"/>
            <a:ext cx="6035040" cy="2019300"/>
          </a:xfrm>
          <a:prstGeom prst="rect">
            <a:avLst/>
          </a:prstGeom>
        </p:spPr>
      </p:pic>
      <p:sp>
        <p:nvSpPr>
          <p:cNvPr id="14" name="矩形 13"/>
          <p:cNvSpPr/>
          <p:nvPr>
            <p:custDataLst>
              <p:tags r:id="rId4"/>
            </p:custDataLst>
          </p:nvPr>
        </p:nvSpPr>
        <p:spPr>
          <a:xfrm>
            <a:off x="839868" y="3475396"/>
            <a:ext cx="7461723" cy="9055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其中</a:t>
            </a:r>
            <a:r>
              <a:rPr lang="en-US" altLang="zh-CN" dirty="0">
                <a:solidFill>
                  <a:schemeClr val="bg2">
                    <a:lumMod val="25000"/>
                  </a:schemeClr>
                </a:solidFill>
                <a:latin typeface="Noto Sans S Chinese Medium"/>
                <a:ea typeface="Noto Sans S Chinese Medium"/>
                <a:cs typeface="Noto Sans S Chinese Medium"/>
              </a:rPr>
              <a:t>sortLinkHeader</a:t>
            </a:r>
            <a:r>
              <a:rPr lang="zh-CN" altLang="en-US" dirty="0">
                <a:solidFill>
                  <a:schemeClr val="bg2">
                    <a:lumMod val="25000"/>
                  </a:schemeClr>
                </a:solidFill>
                <a:latin typeface="Noto Sans S Chinese Medium"/>
                <a:ea typeface="Noto Sans S Chinese Medium"/>
                <a:cs typeface="Noto Sans S Chinese Medium"/>
              </a:rPr>
              <a:t>是排序链表表头。⾸先</a:t>
            </a:r>
            <a:r>
              <a:rPr lang="en-US" altLang="zh-CN" dirty="0">
                <a:solidFill>
                  <a:schemeClr val="bg2">
                    <a:lumMod val="25000"/>
                  </a:schemeClr>
                </a:solidFill>
                <a:latin typeface="Noto Sans S Chinese Medium"/>
                <a:ea typeface="Noto Sans S Chinese Medium"/>
                <a:cs typeface="Noto Sans S Chinese Medium"/>
              </a:rPr>
              <a:t>1</a:t>
            </a:r>
            <a:r>
              <a:rPr lang="zh-CN" altLang="en-US" dirty="0">
                <a:solidFill>
                  <a:schemeClr val="bg2">
                    <a:lumMod val="25000"/>
                  </a:schemeClr>
                </a:solidFill>
                <a:latin typeface="Noto Sans S Chinese Medium"/>
                <a:ea typeface="Noto Sans S Chinese Medium"/>
                <a:cs typeface="Noto Sans S Chinese Medium"/>
              </a:rPr>
              <a:t>处是申请⼀个双向链表变量，然后</a:t>
            </a:r>
            <a:r>
              <a:rPr lang="en-US" altLang="zh-CN" dirty="0">
                <a:solidFill>
                  <a:schemeClr val="bg2">
                    <a:lumMod val="25000"/>
                  </a:schemeClr>
                </a:solidFill>
                <a:latin typeface="Noto Sans S Chinese Medium"/>
                <a:ea typeface="Noto Sans S Chinese Medium"/>
                <a:cs typeface="Noto Sans S Chinese Medium"/>
              </a:rPr>
              <a:t>2</a:t>
            </a:r>
            <a:r>
              <a:rPr lang="zh-CN" altLang="en-US" dirty="0">
                <a:solidFill>
                  <a:schemeClr val="bg2">
                    <a:lumMod val="25000"/>
                  </a:schemeClr>
                </a:solidFill>
                <a:latin typeface="Noto Sans S Chinese Medium"/>
                <a:ea typeface="Noto Sans S Chinese Medium"/>
                <a:cs typeface="Noto Sans S Chinese Medium"/>
              </a:rPr>
              <a:t>出判断是否申请成功，若没申请成功则返回</a:t>
            </a:r>
            <a:r>
              <a:rPr lang="en-US" altLang="zh-CN" dirty="0">
                <a:solidFill>
                  <a:schemeClr val="bg2">
                    <a:lumMod val="25000"/>
                  </a:schemeClr>
                </a:solidFill>
                <a:latin typeface="Noto Sans S Chinese Medium"/>
                <a:ea typeface="Noto Sans S Chinese Medium"/>
                <a:cs typeface="Noto Sans S Chinese Medium"/>
              </a:rPr>
              <a:t>NULL</a:t>
            </a:r>
            <a:r>
              <a:rPr lang="zh-CN" altLang="en-US" dirty="0">
                <a:solidFill>
                  <a:schemeClr val="bg2">
                    <a:lumMod val="25000"/>
                  </a:schemeClr>
                </a:solidFill>
                <a:latin typeface="Noto Sans S Chinese Medium"/>
                <a:ea typeface="Noto Sans S Chinese Medium"/>
                <a:cs typeface="Noto Sans S Chinese Medium"/>
              </a:rPr>
              <a:t>。反之，</a:t>
            </a:r>
            <a:r>
              <a:rPr lang="en-US" altLang="zh-CN" dirty="0">
                <a:solidFill>
                  <a:schemeClr val="bg2">
                    <a:lumMod val="25000"/>
                  </a:schemeClr>
                </a:solidFill>
                <a:latin typeface="Noto Sans S Chinese Medium"/>
                <a:ea typeface="Noto Sans S Chinese Medium"/>
                <a:cs typeface="Noto Sans S Chinese Medium"/>
              </a:rPr>
              <a:t>3</a:t>
            </a:r>
            <a:r>
              <a:rPr lang="zh-CN" altLang="en-US" dirty="0">
                <a:solidFill>
                  <a:schemeClr val="bg2">
                    <a:lumMod val="25000"/>
                  </a:schemeClr>
                </a:solidFill>
                <a:latin typeface="Noto Sans S Chinese Medium"/>
                <a:ea typeface="Noto Sans S Chinese Medium"/>
                <a:cs typeface="Noto Sans S Chinese Medium"/>
              </a:rPr>
              <a:t>处并初始化为0。然后</a:t>
            </a:r>
            <a:r>
              <a:rPr lang="en-US" altLang="zh-CN"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处将申请的空间给排序链表的表头的sortLink作为排序链表头节点。并使⽤LOS_ListInit初始化为空链表。</a:t>
            </a:r>
          </a:p>
        </p:txBody>
      </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46507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3.2</a:t>
            </a:r>
            <a:r>
              <a:rPr lang="zh-CN" altLang="en-US" sz="2400" spc="450" dirty="0">
                <a:solidFill>
                  <a:schemeClr val="bg2">
                    <a:lumMod val="25000"/>
                  </a:schemeClr>
                </a:solidFill>
                <a:latin typeface="Noto Sans S Chinese Medium"/>
                <a:ea typeface="Noto Sans S Chinese Medium"/>
                <a:cs typeface="Noto Sans S Chinese Medium"/>
              </a:rPr>
              <a:t>排序链表中插⼊任务</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2" name="图片 1"/>
          <p:cNvPicPr>
            <a:picLocks noChangeAspect="1"/>
          </p:cNvPicPr>
          <p:nvPr>
            <p:custDataLst>
              <p:tags r:id="rId3"/>
            </p:custDataLst>
          </p:nvPr>
        </p:nvPicPr>
        <p:blipFill>
          <a:blip r:embed="rId5"/>
          <a:stretch>
            <a:fillRect/>
          </a:stretch>
        </p:blipFill>
        <p:spPr>
          <a:xfrm>
            <a:off x="946785" y="1132840"/>
            <a:ext cx="6015990" cy="3705225"/>
          </a:xfrm>
          <a:prstGeom prst="rect">
            <a:avLst/>
          </a:prstGeom>
        </p:spPr>
      </p:pic>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1" name="矩形 10"/>
          <p:cNvSpPr/>
          <p:nvPr>
            <p:custDataLst>
              <p:tags r:id="rId3"/>
            </p:custDataLst>
          </p:nvPr>
        </p:nvSpPr>
        <p:spPr>
          <a:xfrm>
            <a:off x="780097" y="1203739"/>
            <a:ext cx="7461723" cy="258318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在任务等待互斥锁、信号量等资源阻塞时，定时器启动时，这些需要等待指定时间的任</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务、定时器等，都会加⼊对应的排序链表。</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⾸先是判断要插⼊任务的滚动时间是否超过最⼤限制OS_TSK_MAX_ROLLNUM，如果</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超过则设置滚动时间为最⼤限制。然后获取排序链表表头的排序链表头节点，判断链表是</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否为空，如果为空则直接插⼊就好。如果不为空，则遍历⽐较要插⼊的任务节点与当前节</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点的滚动数⼤⼩，如果要插⼊的节点的滚动数⼤于当前节点，则要插⼊的任务节点的滚动</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数减去当前任务的滚动数。直⾄遍历结束或者要插⼊的节点的滚动数终于⽐当前节点⼩，</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如果是第⼆种情况则还要⽤当前节点的滚动数减去要插⼊结点的滚动数。最后⼀步就是将</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当前遍历到的最后⼀节点前⾯使⽤LOS_ListTailInsert插⼊该任务节点。</a:t>
            </a:r>
          </a:p>
        </p:txBody>
      </p:sp>
      <p:sp>
        <p:nvSpPr>
          <p:cNvPr id="2" name="矩形 1"/>
          <p:cNvSpPr/>
          <p:nvPr>
            <p:custDataLst>
              <p:tags r:id="rId4"/>
            </p:custDataLst>
          </p:nvPr>
        </p:nvSpPr>
        <p:spPr>
          <a:xfrm>
            <a:off x="1305560" y="696595"/>
            <a:ext cx="46507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3.2</a:t>
            </a:r>
            <a:r>
              <a:rPr lang="zh-CN" altLang="en-US" sz="2400" spc="450" dirty="0">
                <a:solidFill>
                  <a:schemeClr val="bg2">
                    <a:lumMod val="25000"/>
                  </a:schemeClr>
                </a:solidFill>
                <a:latin typeface="Noto Sans S Chinese Medium"/>
                <a:ea typeface="Noto Sans S Chinese Medium"/>
                <a:cs typeface="Noto Sans S Chinese Medium"/>
              </a:rPr>
              <a:t>排序链表中插⼊任务</a:t>
            </a:r>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3.3</a:t>
            </a:r>
            <a:r>
              <a:rPr lang="zh-CN" altLang="en-US" sz="2400" spc="450" dirty="0">
                <a:solidFill>
                  <a:schemeClr val="bg2">
                    <a:lumMod val="25000"/>
                  </a:schemeClr>
                </a:solidFill>
                <a:latin typeface="Noto Sans S Chinese Medium"/>
                <a:ea typeface="Noto Sans S Chinese Medium"/>
                <a:cs typeface="Noto Sans S Chinese Medium"/>
              </a:rPr>
              <a:t>检查某一节点是否在排序链表⾥</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749698" y="3128686"/>
            <a:ext cx="7461723" cy="6261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lang="en-US" altLang="zh-CN" dirty="0">
                <a:solidFill>
                  <a:schemeClr val="bg2">
                    <a:lumMod val="25000"/>
                  </a:schemeClr>
                </a:solidFill>
                <a:latin typeface="Noto Sans S Chinese Medium"/>
                <a:ea typeface="Noto Sans S Chinese Medium"/>
                <a:cs typeface="Noto Sans S Chinese Medium"/>
                <a:sym typeface="+mn-ea"/>
              </a:rPr>
              <a:t>listNode</a:t>
            </a:r>
            <a:r>
              <a:rPr lang="zh-CN" altLang="en-US" dirty="0">
                <a:solidFill>
                  <a:schemeClr val="bg2">
                    <a:lumMod val="25000"/>
                  </a:schemeClr>
                </a:solidFill>
                <a:latin typeface="Noto Sans S Chinese Medium"/>
                <a:ea typeface="Noto Sans S Chinese Medium"/>
                <a:cs typeface="Noto Sans S Chinese Medium"/>
                <a:sym typeface="+mn-ea"/>
              </a:rPr>
              <a:t>是要检查的节点。</a:t>
            </a:r>
            <a:r>
              <a:rPr dirty="0">
                <a:solidFill>
                  <a:schemeClr val="bg2">
                    <a:lumMod val="25000"/>
                  </a:schemeClr>
                </a:solidFill>
                <a:latin typeface="Noto Sans S Chinese Medium"/>
                <a:ea typeface="Noto Sans S Chinese Medium"/>
                <a:cs typeface="Noto Sans S Chinese Medium"/>
              </a:rPr>
              <a:t>检查</a:t>
            </a:r>
            <a:r>
              <a:rPr lang="zh-CN" dirty="0">
                <a:solidFill>
                  <a:schemeClr val="bg2">
                    <a:lumMod val="25000"/>
                  </a:schemeClr>
                </a:solidFill>
                <a:latin typeface="Noto Sans S Chinese Medium"/>
                <a:ea typeface="Noto Sans S Chinese Medium"/>
                <a:cs typeface="Noto Sans S Chinese Medium"/>
              </a:rPr>
              <a:t>某一</a:t>
            </a:r>
            <a:r>
              <a:rPr dirty="0">
                <a:solidFill>
                  <a:schemeClr val="bg2">
                    <a:lumMod val="25000"/>
                  </a:schemeClr>
                </a:solidFill>
                <a:latin typeface="Noto Sans S Chinese Medium"/>
                <a:ea typeface="Noto Sans S Chinese Medium"/>
                <a:cs typeface="Noto Sans S Chinese Medium"/>
              </a:rPr>
              <a:t>节点是否在排序链表⾥，否则输出错误信息和回溯栈信息</a:t>
            </a:r>
          </a:p>
        </p:txBody>
      </p:sp>
      <p:pic>
        <p:nvPicPr>
          <p:cNvPr id="2" name="图片 1"/>
          <p:cNvPicPr>
            <a:picLocks noChangeAspect="1"/>
          </p:cNvPicPr>
          <p:nvPr>
            <p:custDataLst>
              <p:tags r:id="rId4"/>
            </p:custDataLst>
          </p:nvPr>
        </p:nvPicPr>
        <p:blipFill>
          <a:blip r:embed="rId7"/>
          <a:stretch>
            <a:fillRect/>
          </a:stretch>
        </p:blipFill>
        <p:spPr>
          <a:xfrm>
            <a:off x="1001395" y="1338580"/>
            <a:ext cx="5795645" cy="1635760"/>
          </a:xfrm>
          <a:prstGeom prst="rect">
            <a:avLst/>
          </a:prstGeom>
        </p:spPr>
      </p:pic>
      <p:pic>
        <p:nvPicPr>
          <p:cNvPr id="7" name="图片 6"/>
          <p:cNvPicPr>
            <a:picLocks noChangeAspect="1"/>
          </p:cNvPicPr>
          <p:nvPr>
            <p:custDataLst>
              <p:tags r:id="rId5"/>
            </p:custDataLst>
          </p:nvPr>
        </p:nvPicPr>
        <p:blipFill>
          <a:blip r:embed="rId8"/>
          <a:stretch>
            <a:fillRect/>
          </a:stretch>
        </p:blipFill>
        <p:spPr>
          <a:xfrm>
            <a:off x="1031240" y="3929380"/>
            <a:ext cx="1751330" cy="135255"/>
          </a:xfrm>
          <a:prstGeom prst="rect">
            <a:avLst/>
          </a:prstGeom>
        </p:spPr>
      </p:pic>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3.4</a:t>
            </a:r>
            <a:r>
              <a:rPr lang="zh-CN" altLang="en-US" sz="2400" spc="450" dirty="0">
                <a:solidFill>
                  <a:schemeClr val="bg2">
                    <a:lumMod val="25000"/>
                  </a:schemeClr>
                </a:solidFill>
                <a:latin typeface="Noto Sans S Chinese Medium"/>
                <a:ea typeface="Noto Sans S Chinese Medium"/>
                <a:cs typeface="Noto Sans S Chinese Medium"/>
              </a:rPr>
              <a:t>删除排序链表某⼀节点</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749698" y="3128686"/>
            <a:ext cx="7461723" cy="118554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lang="en-US" altLang="zh-CN" dirty="0">
                <a:solidFill>
                  <a:schemeClr val="bg2">
                    <a:lumMod val="25000"/>
                  </a:schemeClr>
                </a:solidFill>
                <a:latin typeface="Noto Sans S Chinese Medium"/>
                <a:ea typeface="Noto Sans S Chinese Medium"/>
                <a:cs typeface="Noto Sans S Chinese Medium"/>
                <a:sym typeface="+mn-ea"/>
              </a:rPr>
              <a:t>sortList</a:t>
            </a:r>
            <a:r>
              <a:rPr lang="zh-CN" altLang="en-US" dirty="0">
                <a:solidFill>
                  <a:schemeClr val="bg2">
                    <a:lumMod val="25000"/>
                  </a:schemeClr>
                </a:solidFill>
                <a:latin typeface="Noto Sans S Chinese Medium"/>
                <a:ea typeface="Noto Sans S Chinese Medium"/>
                <a:cs typeface="Noto Sans S Chinese Medium"/>
                <a:sym typeface="+mn-ea"/>
              </a:rPr>
              <a:t>是要删除的节点。</a:t>
            </a:r>
            <a:r>
              <a:rPr dirty="0">
                <a:solidFill>
                  <a:schemeClr val="bg2">
                    <a:lumMod val="25000"/>
                  </a:schemeClr>
                </a:solidFill>
                <a:latin typeface="Noto Sans S Chinese Medium"/>
                <a:ea typeface="Noto Sans S Chinese Medium"/>
                <a:cs typeface="Noto Sans S Chinese Medium"/>
              </a:rPr>
              <a:t>⾸先</a:t>
            </a:r>
            <a:r>
              <a:rPr lang="en-US" dirty="0">
                <a:solidFill>
                  <a:schemeClr val="bg2">
                    <a:lumMod val="25000"/>
                  </a:schemeClr>
                </a:solidFill>
                <a:latin typeface="Noto Sans S Chinese Medium"/>
                <a:ea typeface="Noto Sans S Chinese Medium"/>
                <a:cs typeface="Noto Sans S Chinese Medium"/>
              </a:rPr>
              <a:t>1</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是获取获取排序链表表头的排序链表头节点，然后</a:t>
            </a:r>
            <a:r>
              <a:rPr lang="en-US" dirty="0">
                <a:solidFill>
                  <a:schemeClr val="bg2">
                    <a:lumMod val="25000"/>
                  </a:schemeClr>
                </a:solidFill>
                <a:latin typeface="Noto Sans S Chinese Medium"/>
                <a:ea typeface="Noto Sans S Chinese Medium"/>
                <a:cs typeface="Noto Sans S Chinese Medium"/>
              </a:rPr>
              <a:t>2</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检查要删除节点是否在排序链表⾥。接着</a:t>
            </a:r>
            <a:r>
              <a:rPr lang="en-US" dirty="0">
                <a:solidFill>
                  <a:schemeClr val="bg2">
                    <a:lumMod val="25000"/>
                  </a:schemeClr>
                </a:solidFill>
                <a:latin typeface="Noto Sans S Chinese Medium"/>
                <a:ea typeface="Noto Sans S Chinese Medium"/>
                <a:cs typeface="Noto Sans S Chinese Medium"/>
              </a:rPr>
              <a:t>3</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判断是否只有⼀个节点，如果是的直接</a:t>
            </a:r>
            <a:r>
              <a:rPr lang="zh-CN" dirty="0">
                <a:solidFill>
                  <a:schemeClr val="bg2">
                    <a:lumMod val="25000"/>
                  </a:schemeClr>
                </a:solidFill>
                <a:latin typeface="Noto Sans S Chinese Medium"/>
                <a:ea typeface="Noto Sans S Chinese Medium"/>
                <a:cs typeface="Noto Sans S Chinese Medium"/>
              </a:rPr>
              <a:t>执行</a:t>
            </a:r>
            <a:r>
              <a:rPr lang="en-US" altLang="zh-CN" dirty="0">
                <a:solidFill>
                  <a:schemeClr val="bg2">
                    <a:lumMod val="25000"/>
                  </a:schemeClr>
                </a:solidFill>
                <a:latin typeface="Noto Sans S Chinese Medium"/>
                <a:ea typeface="Noto Sans S Chinese Medium"/>
                <a:cs typeface="Noto Sans S Chinese Medium"/>
              </a:rPr>
              <a:t>5</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删除就好了，否则的话就</a:t>
            </a:r>
            <a:r>
              <a:rPr lang="zh-CN" dirty="0">
                <a:solidFill>
                  <a:schemeClr val="bg2">
                    <a:lumMod val="25000"/>
                  </a:schemeClr>
                </a:solidFill>
                <a:latin typeface="Noto Sans S Chinese Medium"/>
                <a:ea typeface="Noto Sans S Chinese Medium"/>
                <a:cs typeface="Noto Sans S Chinese Medium"/>
              </a:rPr>
              <a:t>执行</a:t>
            </a:r>
            <a:r>
              <a:rPr lang="en-US" altLang="zh-CN"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将之后节点的滚动数加上要删除节点的滚动数，做完这些后</a:t>
            </a:r>
            <a:r>
              <a:rPr lang="zh-CN" dirty="0">
                <a:solidFill>
                  <a:schemeClr val="bg2">
                    <a:lumMod val="25000"/>
                  </a:schemeClr>
                </a:solidFill>
                <a:latin typeface="Noto Sans S Chinese Medium"/>
                <a:ea typeface="Noto Sans S Chinese Medium"/>
                <a:cs typeface="Noto Sans S Chinese Medium"/>
              </a:rPr>
              <a:t>再执行</a:t>
            </a:r>
            <a:r>
              <a:rPr lang="en-US" altLang="zh-CN" dirty="0">
                <a:solidFill>
                  <a:schemeClr val="bg2">
                    <a:lumMod val="25000"/>
                  </a:schemeClr>
                </a:solidFill>
                <a:latin typeface="Noto Sans S Chinese Medium"/>
                <a:ea typeface="Noto Sans S Chinese Medium"/>
                <a:cs typeface="Noto Sans S Chinese Medium"/>
              </a:rPr>
              <a:t>5</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删除该节点。</a:t>
            </a:r>
          </a:p>
        </p:txBody>
      </p:sp>
      <p:pic>
        <p:nvPicPr>
          <p:cNvPr id="11" name="图片 10" descr="X{J2LS]K_Y`@(9A58G9SR1J"/>
          <p:cNvPicPr>
            <a:picLocks noChangeAspect="1"/>
          </p:cNvPicPr>
          <p:nvPr>
            <p:custDataLst>
              <p:tags r:id="rId4"/>
            </p:custDataLst>
          </p:nvPr>
        </p:nvPicPr>
        <p:blipFill>
          <a:blip r:embed="rId6"/>
          <a:stretch>
            <a:fillRect/>
          </a:stretch>
        </p:blipFill>
        <p:spPr>
          <a:xfrm>
            <a:off x="749935" y="1234440"/>
            <a:ext cx="5905500" cy="1729740"/>
          </a:xfrm>
          <a:prstGeom prst="rect">
            <a:avLst/>
          </a:prstGeom>
        </p:spPr>
      </p:pic>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3.5</a:t>
            </a:r>
            <a:r>
              <a:rPr lang="zh-CN" altLang="en-US" sz="2400" spc="450" dirty="0">
                <a:solidFill>
                  <a:schemeClr val="bg2">
                    <a:lumMod val="25000"/>
                  </a:schemeClr>
                </a:solidFill>
                <a:latin typeface="Noto Sans S Chinese Medium"/>
                <a:ea typeface="Noto Sans S Chinese Medium"/>
                <a:cs typeface="Noto Sans S Chinese Medium"/>
              </a:rPr>
              <a:t>获得下⼀个超时到期的时间</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686833" y="3373161"/>
            <a:ext cx="7461723" cy="9055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dirty="0">
                <a:solidFill>
                  <a:schemeClr val="bg2">
                    <a:lumMod val="25000"/>
                  </a:schemeClr>
                </a:solidFill>
                <a:latin typeface="Noto Sans S Chinese Medium"/>
                <a:ea typeface="Noto Sans S Chinese Medium"/>
                <a:cs typeface="Noto Sans S Chinese Medium"/>
              </a:rPr>
              <a:t>⾸先是</a:t>
            </a:r>
            <a:r>
              <a:rPr lang="en-US" dirty="0">
                <a:solidFill>
                  <a:schemeClr val="bg2">
                    <a:lumMod val="25000"/>
                  </a:schemeClr>
                </a:solidFill>
                <a:latin typeface="Noto Sans S Chinese Medium"/>
                <a:ea typeface="Noto Sans S Chinese Medium"/>
                <a:cs typeface="Noto Sans S Chinese Medium"/>
              </a:rPr>
              <a:t>1</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获取获取排序链表表头的排序链表头节点，然后</a:t>
            </a:r>
            <a:r>
              <a:rPr lang="en-US" dirty="0">
                <a:solidFill>
                  <a:schemeClr val="bg2">
                    <a:lumMod val="25000"/>
                  </a:schemeClr>
                </a:solidFill>
                <a:latin typeface="Noto Sans S Chinese Medium"/>
                <a:ea typeface="Noto Sans S Chinese Medium"/>
                <a:cs typeface="Noto Sans S Chinese Medium"/>
              </a:rPr>
              <a:t>2</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检查是否为空链表，如果为空链表则</a:t>
            </a:r>
            <a:r>
              <a:rPr lang="zh-CN" dirty="0">
                <a:solidFill>
                  <a:schemeClr val="bg2">
                    <a:lumMod val="25000"/>
                  </a:schemeClr>
                </a:solidFill>
                <a:latin typeface="Noto Sans S Chinese Medium"/>
                <a:ea typeface="Noto Sans S Chinese Medium"/>
                <a:cs typeface="Noto Sans S Chinese Medium"/>
              </a:rPr>
              <a:t>直接执行</a:t>
            </a:r>
            <a:r>
              <a:rPr lang="en-US" altLang="zh-CN"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返回NULL，否则</a:t>
            </a:r>
            <a:r>
              <a:rPr lang="zh-CN" dirty="0">
                <a:solidFill>
                  <a:schemeClr val="bg2">
                    <a:lumMod val="25000"/>
                  </a:schemeClr>
                </a:solidFill>
                <a:latin typeface="Noto Sans S Chinese Medium"/>
                <a:ea typeface="Noto Sans S Chinese Medium"/>
                <a:cs typeface="Noto Sans S Chinese Medium"/>
              </a:rPr>
              <a:t>执行</a:t>
            </a:r>
            <a:r>
              <a:rPr lang="en-US" altLang="zh-CN" dirty="0">
                <a:solidFill>
                  <a:schemeClr val="bg2">
                    <a:lumMod val="25000"/>
                  </a:schemeClr>
                </a:solidFill>
                <a:latin typeface="Noto Sans S Chinese Medium"/>
                <a:ea typeface="Noto Sans S Chinese Medium"/>
                <a:cs typeface="Noto Sans S Chinese Medium"/>
              </a:rPr>
              <a:t>3</a:t>
            </a:r>
            <a:r>
              <a:rPr lang="zh-CN" altLang="en-US" dirty="0">
                <a:solidFill>
                  <a:schemeClr val="bg2">
                    <a:lumMod val="25000"/>
                  </a:schemeClr>
                </a:solidFill>
                <a:latin typeface="Noto Sans S Chinese Medium"/>
                <a:ea typeface="Noto Sans S Chinese Medium"/>
                <a:cs typeface="Noto Sans S Chinese Medium"/>
              </a:rPr>
              <a:t>和</a:t>
            </a:r>
            <a:r>
              <a:rPr lang="en-US" altLang="zh-CN"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返回第⼀个的滚动时间。</a:t>
            </a:r>
          </a:p>
        </p:txBody>
      </p:sp>
      <p:pic>
        <p:nvPicPr>
          <p:cNvPr id="7" name="图片 6" descr="{$AU}_UI3YD$RQ}5{`%16}W"/>
          <p:cNvPicPr>
            <a:picLocks noChangeAspect="1"/>
          </p:cNvPicPr>
          <p:nvPr>
            <p:custDataLst>
              <p:tags r:id="rId4"/>
            </p:custDataLst>
          </p:nvPr>
        </p:nvPicPr>
        <p:blipFill>
          <a:blip r:embed="rId6"/>
          <a:stretch>
            <a:fillRect/>
          </a:stretch>
        </p:blipFill>
        <p:spPr>
          <a:xfrm>
            <a:off x="687705" y="1398270"/>
            <a:ext cx="6355080" cy="1623060"/>
          </a:xfrm>
          <a:prstGeom prst="rect">
            <a:avLst/>
          </a:prstGeom>
        </p:spPr>
      </p:pic>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3.6</a:t>
            </a:r>
            <a:r>
              <a:rPr lang="zh-CN" altLang="en-US" sz="2400" spc="450" dirty="0">
                <a:solidFill>
                  <a:schemeClr val="bg2">
                    <a:lumMod val="25000"/>
                  </a:schemeClr>
                </a:solidFill>
                <a:latin typeface="Noto Sans S Chinese Medium"/>
                <a:ea typeface="Noto Sans S Chinese Medium"/>
                <a:cs typeface="Noto Sans S Chinese Medium"/>
              </a:rPr>
              <a:t>获得指定任务节点的过期时间</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558800" y="3048000"/>
            <a:ext cx="7884160" cy="118554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lang="en-US" altLang="zh-CN" dirty="0">
                <a:solidFill>
                  <a:schemeClr val="bg2">
                    <a:lumMod val="25000"/>
                  </a:schemeClr>
                </a:solidFill>
                <a:latin typeface="Noto Sans S Chinese Medium"/>
                <a:ea typeface="Noto Sans S Chinese Medium"/>
                <a:cs typeface="Noto Sans S Chinese Medium"/>
                <a:sym typeface="+mn-ea"/>
              </a:rPr>
              <a:t>targetSortList</a:t>
            </a:r>
            <a:r>
              <a:rPr lang="zh-CN" altLang="en-US" dirty="0">
                <a:solidFill>
                  <a:schemeClr val="bg2">
                    <a:lumMod val="25000"/>
                  </a:schemeClr>
                </a:solidFill>
                <a:latin typeface="Noto Sans S Chinese Medium"/>
                <a:ea typeface="Noto Sans S Chinese Medium"/>
                <a:cs typeface="Noto Sans S Chinese Medium"/>
                <a:sym typeface="+mn-ea"/>
              </a:rPr>
              <a:t>就是指定节点。</a:t>
            </a:r>
            <a:r>
              <a:rPr dirty="0">
                <a:solidFill>
                  <a:schemeClr val="bg2">
                    <a:lumMod val="25000"/>
                  </a:schemeClr>
                </a:solidFill>
                <a:latin typeface="Noto Sans S Chinese Medium"/>
                <a:ea typeface="Noto Sans S Chinese Medium"/>
                <a:cs typeface="Noto Sans S Chinese Medium"/>
              </a:rPr>
              <a:t>⾸先</a:t>
            </a:r>
            <a:r>
              <a:rPr lang="en-US" dirty="0">
                <a:solidFill>
                  <a:schemeClr val="bg2">
                    <a:lumMod val="25000"/>
                  </a:schemeClr>
                </a:solidFill>
                <a:latin typeface="Noto Sans S Chinese Medium"/>
                <a:ea typeface="Noto Sans S Chinese Medium"/>
                <a:cs typeface="Noto Sans S Chinese Medium"/>
              </a:rPr>
              <a:t>1</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是获取排序链表表头的排序链表头节点，然后</a:t>
            </a:r>
            <a:r>
              <a:rPr lang="en-US" dirty="0">
                <a:solidFill>
                  <a:schemeClr val="bg2">
                    <a:lumMod val="25000"/>
                  </a:schemeClr>
                </a:solidFill>
                <a:latin typeface="Noto Sans S Chinese Medium"/>
                <a:ea typeface="Noto Sans S Chinese Medium"/>
                <a:cs typeface="Noto Sans S Chinese Medium"/>
              </a:rPr>
              <a:t>2</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通过LOS_DL_LIST_ENTRY使⽤局部获得整体。</a:t>
            </a:r>
            <a:r>
              <a:rPr lang="en-US" dirty="0">
                <a:solidFill>
                  <a:schemeClr val="bg2">
                    <a:lumMod val="25000"/>
                  </a:schemeClr>
                </a:solidFill>
                <a:latin typeface="Noto Sans S Chinese Medium"/>
                <a:ea typeface="Noto Sans S Chinese Medium"/>
                <a:cs typeface="Noto Sans S Chinese Medium"/>
              </a:rPr>
              <a:t>3</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判断当前SortLinkList类型实例是否是⽬标实列，如果不是则</a:t>
            </a:r>
            <a:r>
              <a:rPr lang="en-US"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将滚动数⼀直累加，</a:t>
            </a:r>
            <a:r>
              <a:rPr lang="zh-CN" dirty="0">
                <a:solidFill>
                  <a:schemeClr val="bg2">
                    <a:lumMod val="25000"/>
                  </a:schemeClr>
                </a:solidFill>
                <a:latin typeface="Noto Sans S Chinese Medium"/>
                <a:ea typeface="Noto Sans S Chinese Medium"/>
                <a:cs typeface="Noto Sans S Chinese Medium"/>
              </a:rPr>
              <a:t>直到</a:t>
            </a:r>
            <a:r>
              <a:rPr dirty="0">
                <a:solidFill>
                  <a:schemeClr val="bg2">
                    <a:lumMod val="25000"/>
                  </a:schemeClr>
                </a:solidFill>
                <a:latin typeface="Noto Sans S Chinese Medium"/>
                <a:ea typeface="Noto Sans S Chinese Medium"/>
                <a:cs typeface="Noto Sans S Chinese Medium"/>
              </a:rPr>
              <a:t>遍历到⽬标实例，由于⼀开始累加的基础就是⽬标是的滚动数，所以最后的累加和就是⽬标是节点的过期时间。</a:t>
            </a:r>
          </a:p>
        </p:txBody>
      </p:sp>
      <p:pic>
        <p:nvPicPr>
          <p:cNvPr id="9" name="图片 8" descr="8D@{8T6[K{2OO3FMN3Q$QS8"/>
          <p:cNvPicPr>
            <a:picLocks noChangeAspect="1"/>
          </p:cNvPicPr>
          <p:nvPr>
            <p:custDataLst>
              <p:tags r:id="rId4"/>
            </p:custDataLst>
          </p:nvPr>
        </p:nvPicPr>
        <p:blipFill>
          <a:blip r:embed="rId6"/>
          <a:stretch>
            <a:fillRect/>
          </a:stretch>
        </p:blipFill>
        <p:spPr>
          <a:xfrm>
            <a:off x="785495" y="1234440"/>
            <a:ext cx="6057900" cy="1813560"/>
          </a:xfrm>
          <a:prstGeom prst="rect">
            <a:avLst/>
          </a:prstGeom>
        </p:spPr>
      </p:pic>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3.7</a:t>
            </a:r>
            <a:r>
              <a:rPr lang="zh-CN" altLang="en-US" sz="2400" spc="450" dirty="0">
                <a:solidFill>
                  <a:schemeClr val="bg2">
                    <a:lumMod val="25000"/>
                  </a:schemeClr>
                </a:solidFill>
                <a:latin typeface="Noto Sans S Chinese Medium"/>
                <a:ea typeface="Noto Sans S Chinese Medium"/>
                <a:cs typeface="Noto Sans S Chinese Medium"/>
              </a:rPr>
              <a:t>更新超时时间</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629920" y="3022367"/>
            <a:ext cx="7884160" cy="146494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lang="en-US" altLang="zh-CN" dirty="0">
                <a:solidFill>
                  <a:schemeClr val="bg2">
                    <a:lumMod val="25000"/>
                  </a:schemeClr>
                </a:solidFill>
                <a:latin typeface="Noto Sans S Chinese Medium"/>
                <a:ea typeface="Noto Sans S Chinese Medium"/>
                <a:cs typeface="Noto Sans S Chinese Medium"/>
                <a:sym typeface="+mn-ea"/>
              </a:rPr>
              <a:t>sleepTicks</a:t>
            </a:r>
            <a:r>
              <a:rPr lang="zh-CN" altLang="en-US" dirty="0">
                <a:solidFill>
                  <a:schemeClr val="bg2">
                    <a:lumMod val="25000"/>
                  </a:schemeClr>
                </a:solidFill>
                <a:latin typeface="Noto Sans S Chinese Medium"/>
                <a:ea typeface="Noto Sans S Chinese Medium"/>
                <a:cs typeface="Noto Sans S Chinese Medium"/>
                <a:sym typeface="+mn-ea"/>
              </a:rPr>
              <a:t>就是休眠占用的</a:t>
            </a:r>
            <a:r>
              <a:rPr lang="en-US" altLang="zh-CN" dirty="0">
                <a:solidFill>
                  <a:schemeClr val="bg2">
                    <a:lumMod val="25000"/>
                  </a:schemeClr>
                </a:solidFill>
                <a:latin typeface="Noto Sans S Chinese Medium"/>
                <a:ea typeface="Noto Sans S Chinese Medium"/>
                <a:cs typeface="Noto Sans S Chinese Medium"/>
                <a:sym typeface="+mn-ea"/>
              </a:rPr>
              <a:t>tick</a:t>
            </a:r>
            <a:r>
              <a:rPr lang="zh-CN" altLang="en-US" dirty="0">
                <a:solidFill>
                  <a:schemeClr val="bg2">
                    <a:lumMod val="25000"/>
                  </a:schemeClr>
                </a:solidFill>
                <a:latin typeface="Noto Sans S Chinese Medium"/>
                <a:ea typeface="Noto Sans S Chinese Medium"/>
                <a:cs typeface="Noto Sans S Chinese Medium"/>
                <a:sym typeface="+mn-ea"/>
              </a:rPr>
              <a:t>数。</a:t>
            </a:r>
            <a:r>
              <a:rPr dirty="0">
                <a:solidFill>
                  <a:schemeClr val="bg2">
                    <a:lumMod val="25000"/>
                  </a:schemeClr>
                </a:solidFill>
                <a:latin typeface="Noto Sans S Chinese Medium"/>
                <a:ea typeface="Noto Sans S Chinese Medium"/>
                <a:cs typeface="Noto Sans S Chinese Medium"/>
              </a:rPr>
              <a:t>调⽤此⽅法的函数会保</a:t>
            </a:r>
          </a:p>
          <a:p>
            <a:pPr algn="just">
              <a:lnSpc>
                <a:spcPct val="130000"/>
              </a:lnSpc>
            </a:pPr>
            <a:r>
              <a:rPr dirty="0">
                <a:solidFill>
                  <a:schemeClr val="bg2">
                    <a:lumMod val="25000"/>
                  </a:schemeClr>
                </a:solidFill>
                <a:latin typeface="Noto Sans S Chinese Medium"/>
                <a:ea typeface="Noto Sans S Chinese Medium"/>
                <a:cs typeface="Noto Sans S Chinese Medium"/>
              </a:rPr>
              <a:t>障减去的ticks数⼩于节点的滚动数，所以不⽤担⼼会减出负数的情况。⾸先是判断sleepTicks的数⽬是否等于0如果是则直接返回。否则获取排序链表表头的排序链表头节点，然后判断链表是否为空，如果为空则直接返回，如果不为空，则只需将第⼀个SortLinkList节点的idxRollNum减去sleep-1即可。</a:t>
            </a:r>
          </a:p>
        </p:txBody>
      </p:sp>
      <p:pic>
        <p:nvPicPr>
          <p:cNvPr id="2" name="图片 1"/>
          <p:cNvPicPr>
            <a:picLocks noChangeAspect="1"/>
          </p:cNvPicPr>
          <p:nvPr>
            <p:custDataLst>
              <p:tags r:id="rId4"/>
            </p:custDataLst>
          </p:nvPr>
        </p:nvPicPr>
        <p:blipFill>
          <a:blip r:embed="rId6"/>
          <a:stretch>
            <a:fillRect/>
          </a:stretch>
        </p:blipFill>
        <p:spPr>
          <a:xfrm>
            <a:off x="948055" y="1354455"/>
            <a:ext cx="6001385" cy="1609725"/>
          </a:xfrm>
          <a:prstGeom prst="rect">
            <a:avLst/>
          </a:prstGeom>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370205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1.1</a:t>
            </a:r>
            <a:r>
              <a:rPr lang="zh-CN" altLang="en-US" sz="2400" spc="450" dirty="0">
                <a:solidFill>
                  <a:schemeClr val="bg2">
                    <a:lumMod val="25000"/>
                  </a:schemeClr>
                </a:solidFill>
                <a:latin typeface="Noto Sans S Chinese Medium"/>
                <a:ea typeface="Noto Sans S Chinese Medium"/>
                <a:cs typeface="Noto Sans S Chinese Medium"/>
              </a:rPr>
              <a:t>初始化双向链表</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7" name="图片 6"/>
          <p:cNvPicPr>
            <a:picLocks noChangeAspect="1"/>
          </p:cNvPicPr>
          <p:nvPr/>
        </p:nvPicPr>
        <p:blipFill>
          <a:blip r:embed="rId2"/>
          <a:stretch>
            <a:fillRect/>
          </a:stretch>
        </p:blipFill>
        <p:spPr>
          <a:xfrm>
            <a:off x="1305561" y="1234660"/>
            <a:ext cx="5494917" cy="726323"/>
          </a:xfrm>
          <a:prstGeom prst="rect">
            <a:avLst/>
          </a:prstGeom>
        </p:spPr>
      </p:pic>
      <p:sp>
        <p:nvSpPr>
          <p:cNvPr id="8" name="矩形 7"/>
          <p:cNvSpPr/>
          <p:nvPr/>
        </p:nvSpPr>
        <p:spPr>
          <a:xfrm>
            <a:off x="1127761" y="2103488"/>
            <a:ext cx="7461723" cy="626110"/>
          </a:xfrm>
          <a:prstGeom prst="rect">
            <a:avLst/>
          </a:prstGeom>
        </p:spPr>
        <p:txBody>
          <a:bodyPr wrap="square" lIns="68579" tIns="34289" rIns="68579" bIns="34289">
            <a:spAutoFit/>
          </a:bodyPr>
          <a:lstStyle/>
          <a:p>
            <a:pPr algn="just">
              <a:lnSpc>
                <a:spcPct val="130000"/>
              </a:lnSpc>
            </a:pPr>
            <a:r>
              <a:rPr lang="zh-CN" altLang="en-US" dirty="0"/>
              <a:t>在一开始，链表为空，只有一个双向循环链表头，此时的初始化的工作就是将前驱指针和后驱指针都指向链表头自身，以代表链表为空。如下图所示：</a:t>
            </a:r>
            <a:endParaRPr lang="en-US" altLang="zh-CN" sz="1200" dirty="0">
              <a:solidFill>
                <a:schemeClr val="bg2">
                  <a:lumMod val="25000"/>
                </a:schemeClr>
              </a:solidFill>
              <a:latin typeface="Noto Sans S Chinese Medium"/>
              <a:ea typeface="Noto Sans S Chinese Medium"/>
              <a:cs typeface="Noto Sans S Chinese Medium"/>
            </a:endParaRPr>
          </a:p>
        </p:txBody>
      </p:sp>
      <p:pic>
        <p:nvPicPr>
          <p:cNvPr id="10" name="图片 9"/>
          <p:cNvPicPr>
            <a:picLocks noChangeAspect="1"/>
          </p:cNvPicPr>
          <p:nvPr/>
        </p:nvPicPr>
        <p:blipFill>
          <a:blip r:embed="rId3"/>
          <a:stretch>
            <a:fillRect/>
          </a:stretch>
        </p:blipFill>
        <p:spPr>
          <a:xfrm>
            <a:off x="5659019" y="2615779"/>
            <a:ext cx="2385974" cy="1061821"/>
          </a:xfrm>
          <a:prstGeom prst="rect">
            <a:avLst/>
          </a:prstGeom>
        </p:spPr>
      </p:pic>
      <p:sp>
        <p:nvSpPr>
          <p:cNvPr id="11" name="矩形 10"/>
          <p:cNvSpPr/>
          <p:nvPr/>
        </p:nvSpPr>
        <p:spPr>
          <a:xfrm>
            <a:off x="1130170" y="3812197"/>
            <a:ext cx="5845697" cy="325665"/>
          </a:xfrm>
          <a:prstGeom prst="rect">
            <a:avLst/>
          </a:prstGeom>
        </p:spPr>
        <p:txBody>
          <a:bodyPr wrap="square" lIns="68579" tIns="34289" rIns="68579" bIns="34289">
            <a:spAutoFit/>
          </a:bodyPr>
          <a:lstStyle/>
          <a:p>
            <a:pPr algn="just">
              <a:lnSpc>
                <a:spcPct val="130000"/>
              </a:lnSpc>
            </a:pPr>
            <a:r>
              <a:rPr lang="zh-CN" altLang="en-US" dirty="0"/>
              <a:t>此外还定义了一个宏来直接生成一个已经初始化的双向循环链表头：</a:t>
            </a:r>
          </a:p>
        </p:txBody>
      </p:sp>
      <p:pic>
        <p:nvPicPr>
          <p:cNvPr id="14" name="图片 13"/>
          <p:cNvPicPr>
            <a:picLocks noChangeAspect="1"/>
          </p:cNvPicPr>
          <p:nvPr/>
        </p:nvPicPr>
        <p:blipFill>
          <a:blip r:embed="rId4"/>
          <a:stretch>
            <a:fillRect/>
          </a:stretch>
        </p:blipFill>
        <p:spPr>
          <a:xfrm>
            <a:off x="1511795" y="4310650"/>
            <a:ext cx="5288683" cy="204853"/>
          </a:xfrm>
          <a:prstGeom prst="rect">
            <a:avLst/>
          </a:prstGeom>
        </p:spPr>
      </p:pic>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sz="2400" spc="450" dirty="0">
                <a:solidFill>
                  <a:schemeClr val="bg2">
                    <a:lumMod val="25000"/>
                  </a:schemeClr>
                </a:solidFill>
                <a:latin typeface="Noto Sans S Chinese Medium"/>
                <a:ea typeface="Noto Sans S Chinese Medium"/>
                <a:cs typeface="Noto Sans S Chinese Medium"/>
              </a:rPr>
              <a:t>滚动数</a:t>
            </a:r>
            <a:r>
              <a:rPr lang="zh-CN" sz="2400" spc="450" dirty="0">
                <a:solidFill>
                  <a:schemeClr val="bg2">
                    <a:lumMod val="25000"/>
                  </a:schemeClr>
                </a:solidFill>
                <a:latin typeface="Noto Sans S Chinese Medium"/>
                <a:ea typeface="Noto Sans S Chinese Medium"/>
                <a:cs typeface="Noto Sans S Chinese Medium"/>
              </a:rPr>
              <a:t>如何随</a:t>
            </a:r>
            <a:r>
              <a:rPr sz="2400" spc="450" dirty="0">
                <a:solidFill>
                  <a:schemeClr val="bg2">
                    <a:lumMod val="25000"/>
                  </a:schemeClr>
                </a:solidFill>
                <a:latin typeface="Noto Sans S Chinese Medium"/>
                <a:ea typeface="Noto Sans S Chinese Medium"/>
                <a:cs typeface="Noto Sans S Chinese Medium"/>
              </a:rPr>
              <a:t>Tick时间</a:t>
            </a:r>
            <a:r>
              <a:rPr lang="zh-CN" sz="2400" spc="450" dirty="0">
                <a:solidFill>
                  <a:schemeClr val="bg2">
                    <a:lumMod val="25000"/>
                  </a:schemeClr>
                </a:solidFill>
                <a:latin typeface="Noto Sans S Chinese Medium"/>
                <a:ea typeface="Noto Sans S Chinese Medium"/>
                <a:cs typeface="Noto Sans S Chinese Medium"/>
              </a:rPr>
              <a:t>更新</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12" name="图片 11" descr="(@GE92%SKQGE_S2Z)$@BLSO"/>
          <p:cNvPicPr>
            <a:picLocks noChangeAspect="1"/>
          </p:cNvPicPr>
          <p:nvPr>
            <p:custDataLst>
              <p:tags r:id="rId3"/>
            </p:custDataLst>
          </p:nvPr>
        </p:nvPicPr>
        <p:blipFill>
          <a:blip r:embed="rId6"/>
          <a:stretch>
            <a:fillRect/>
          </a:stretch>
        </p:blipFill>
        <p:spPr>
          <a:xfrm>
            <a:off x="643255" y="1525270"/>
            <a:ext cx="4213860" cy="3070860"/>
          </a:xfrm>
          <a:prstGeom prst="rect">
            <a:avLst/>
          </a:prstGeom>
        </p:spPr>
      </p:pic>
      <p:sp>
        <p:nvSpPr>
          <p:cNvPr id="9" name="矩形 8"/>
          <p:cNvSpPr/>
          <p:nvPr>
            <p:custDataLst>
              <p:tags r:id="rId4"/>
            </p:custDataLst>
          </p:nvPr>
        </p:nvSpPr>
        <p:spPr>
          <a:xfrm>
            <a:off x="4658995" y="1783715"/>
            <a:ext cx="3938905" cy="1185545"/>
          </a:xfrm>
          <a:prstGeom prst="rect">
            <a:avLst/>
          </a:prstGeom>
        </p:spPr>
        <p:txBody>
          <a:bodyPr wrap="square" lIns="68579" tIns="34289" rIns="68579" bIns="34289">
            <a:spAutoFit/>
          </a:bodyPr>
          <a:lstStyle/>
          <a:p>
            <a:pPr algn="just">
              <a:lnSpc>
                <a:spcPct val="130000"/>
              </a:lnSpc>
            </a:pPr>
            <a:r>
              <a:rPr dirty="0">
                <a:solidFill>
                  <a:schemeClr val="bg2">
                    <a:lumMod val="25000"/>
                  </a:schemeClr>
                </a:solidFill>
                <a:latin typeface="Noto Sans S Chinese Medium"/>
                <a:ea typeface="Noto Sans S Chinese Medium"/>
                <a:cs typeface="Noto Sans S Chinese Medium"/>
              </a:rPr>
              <a:t>当时间每⾛过⼀个tick，会调⽤该中断处理函数OsTickHandle，代码⽚段中的OsTask和OsSwtmrScan的代码分别扫描任务和定时器，检查和更新时间。</a:t>
            </a:r>
            <a:r>
              <a:rPr lang="zh-CN" dirty="0">
                <a:solidFill>
                  <a:schemeClr val="bg2">
                    <a:lumMod val="25000"/>
                  </a:schemeClr>
                </a:solidFill>
                <a:latin typeface="Noto Sans S Chinese Medium"/>
                <a:ea typeface="Noto Sans S Chinese Medium"/>
                <a:cs typeface="Noto Sans S Chinese Medium"/>
              </a:rPr>
              <a:t>图中</a:t>
            </a:r>
            <a:r>
              <a:rPr lang="en-US" altLang="zh-CN" dirty="0">
                <a:solidFill>
                  <a:schemeClr val="bg2">
                    <a:lumMod val="25000"/>
                  </a:schemeClr>
                </a:solidFill>
                <a:latin typeface="Noto Sans S Chinese Medium"/>
                <a:ea typeface="Noto Sans S Chinese Medium"/>
                <a:cs typeface="Noto Sans S Chinese Medium"/>
              </a:rPr>
              <a:t>1</a:t>
            </a:r>
            <a:r>
              <a:rPr lang="zh-CN" altLang="en-US" dirty="0">
                <a:solidFill>
                  <a:schemeClr val="bg2">
                    <a:lumMod val="25000"/>
                  </a:schemeClr>
                </a:solidFill>
                <a:latin typeface="Noto Sans S Chinese Medium"/>
                <a:ea typeface="Noto Sans S Chinese Medium"/>
                <a:cs typeface="Noto Sans S Chinese Medium"/>
              </a:rPr>
              <a:t>和</a:t>
            </a:r>
            <a:r>
              <a:rPr lang="en-US" altLang="zh-CN" dirty="0">
                <a:solidFill>
                  <a:schemeClr val="bg2">
                    <a:lumMod val="25000"/>
                  </a:schemeClr>
                </a:solidFill>
                <a:latin typeface="Noto Sans S Chinese Medium"/>
                <a:ea typeface="Noto Sans S Chinese Medium"/>
                <a:cs typeface="Noto Sans S Chinese Medium"/>
              </a:rPr>
              <a:t>2</a:t>
            </a:r>
            <a:r>
              <a:rPr lang="zh-CN" altLang="en-US" dirty="0">
                <a:solidFill>
                  <a:schemeClr val="bg2">
                    <a:lumMod val="25000"/>
                  </a:schemeClr>
                </a:solidFill>
                <a:latin typeface="Noto Sans S Chinese Medium"/>
                <a:ea typeface="Noto Sans S Chinese Medium"/>
                <a:cs typeface="Noto Sans S Chinese Medium"/>
              </a:rPr>
              <a:t>处。</a:t>
            </a:r>
          </a:p>
        </p:txBody>
      </p:sp>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sz="2400" spc="450" dirty="0">
                <a:solidFill>
                  <a:schemeClr val="bg2">
                    <a:lumMod val="25000"/>
                  </a:schemeClr>
                </a:solidFill>
                <a:latin typeface="Noto Sans S Chinese Medium"/>
                <a:ea typeface="Noto Sans S Chinese Medium"/>
                <a:cs typeface="Noto Sans S Chinese Medium"/>
              </a:rPr>
              <a:t>滚动数</a:t>
            </a:r>
            <a:r>
              <a:rPr lang="zh-CN" sz="2400" spc="450" dirty="0">
                <a:solidFill>
                  <a:schemeClr val="bg2">
                    <a:lumMod val="25000"/>
                  </a:schemeClr>
                </a:solidFill>
                <a:latin typeface="Noto Sans S Chinese Medium"/>
                <a:ea typeface="Noto Sans S Chinese Medium"/>
                <a:cs typeface="Noto Sans S Chinese Medium"/>
              </a:rPr>
              <a:t>如何随</a:t>
            </a:r>
            <a:r>
              <a:rPr sz="2400" spc="450" dirty="0">
                <a:solidFill>
                  <a:schemeClr val="bg2">
                    <a:lumMod val="25000"/>
                  </a:schemeClr>
                </a:solidFill>
                <a:latin typeface="Noto Sans S Chinese Medium"/>
                <a:ea typeface="Noto Sans S Chinese Medium"/>
                <a:cs typeface="Noto Sans S Chinese Medium"/>
              </a:rPr>
              <a:t>Tick时间</a:t>
            </a:r>
            <a:r>
              <a:rPr lang="zh-CN" sz="2400" spc="450" dirty="0">
                <a:solidFill>
                  <a:schemeClr val="bg2">
                    <a:lumMod val="25000"/>
                  </a:schemeClr>
                </a:solidFill>
                <a:latin typeface="Noto Sans S Chinese Medium"/>
                <a:ea typeface="Noto Sans S Chinese Medium"/>
                <a:cs typeface="Noto Sans S Chinese Medium"/>
              </a:rPr>
              <a:t>更新</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2" name="图片 1" descr="@A~B4HI9~QBMJFAG048N}GC">
            <a:extLst>
              <a:ext uri="{FF2B5EF4-FFF2-40B4-BE49-F238E27FC236}">
                <a16:creationId xmlns:a16="http://schemas.microsoft.com/office/drawing/2014/main" id="{1ED3496A-6487-48FB-8FDF-9C99D703F06B}"/>
              </a:ext>
            </a:extLst>
          </p:cNvPr>
          <p:cNvPicPr>
            <a:picLocks noChangeAspect="1"/>
          </p:cNvPicPr>
          <p:nvPr>
            <p:custDataLst>
              <p:tags r:id="rId3"/>
            </p:custDataLst>
          </p:nvPr>
        </p:nvPicPr>
        <p:blipFill>
          <a:blip r:embed="rId5"/>
          <a:stretch>
            <a:fillRect/>
          </a:stretch>
        </p:blipFill>
        <p:spPr>
          <a:xfrm>
            <a:off x="312235" y="1303221"/>
            <a:ext cx="4378960" cy="3063240"/>
          </a:xfrm>
          <a:prstGeom prst="rect">
            <a:avLst/>
          </a:prstGeom>
        </p:spPr>
      </p:pic>
      <p:pic>
        <p:nvPicPr>
          <p:cNvPr id="3" name="图片 2">
            <a:extLst>
              <a:ext uri="{FF2B5EF4-FFF2-40B4-BE49-F238E27FC236}">
                <a16:creationId xmlns:a16="http://schemas.microsoft.com/office/drawing/2014/main" id="{CC7D35A8-B4BD-73A3-B60A-EE838B158BC2}"/>
              </a:ext>
            </a:extLst>
          </p:cNvPr>
          <p:cNvPicPr>
            <a:picLocks noChangeAspect="1"/>
          </p:cNvPicPr>
          <p:nvPr/>
        </p:nvPicPr>
        <p:blipFill>
          <a:blip r:embed="rId6"/>
          <a:stretch>
            <a:fillRect/>
          </a:stretch>
        </p:blipFill>
        <p:spPr>
          <a:xfrm>
            <a:off x="4691195" y="1550033"/>
            <a:ext cx="3932261" cy="2694666"/>
          </a:xfrm>
          <a:prstGeom prst="rect">
            <a:avLst/>
          </a:prstGeom>
        </p:spPr>
      </p:pic>
    </p:spTree>
    <p:extLst>
      <p:ext uri="{BB962C8B-B14F-4D97-AF65-F5344CB8AC3E}">
        <p14:creationId xmlns:p14="http://schemas.microsoft.com/office/powerpoint/2010/main" val="2949828136"/>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10" name="矩形 9"/>
          <p:cNvSpPr/>
          <p:nvPr>
            <p:custDataLst>
              <p:tags r:id="rId1"/>
            </p:custDataLst>
          </p:nvPr>
        </p:nvSpPr>
        <p:spPr>
          <a:xfrm>
            <a:off x="1127760" y="715010"/>
            <a:ext cx="6096635"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关于游标</a:t>
            </a:r>
            <a:r>
              <a:rPr lang="en-US" altLang="zh-CN" sz="2400" spc="450" dirty="0">
                <a:solidFill>
                  <a:schemeClr val="bg2">
                    <a:lumMod val="25000"/>
                  </a:schemeClr>
                </a:solidFill>
                <a:latin typeface="Noto Sans S Chinese Medium"/>
                <a:ea typeface="Noto Sans S Chinese Medium"/>
                <a:cs typeface="Noto Sans S Chinese Medium"/>
              </a:rPr>
              <a:t>cursor</a:t>
            </a:r>
            <a:r>
              <a:rPr lang="zh-CN" altLang="en-US" sz="2400" spc="450" dirty="0">
                <a:solidFill>
                  <a:schemeClr val="bg2">
                    <a:lumMod val="25000"/>
                  </a:schemeClr>
                </a:solidFill>
                <a:latin typeface="Noto Sans S Chinese Medium"/>
                <a:ea typeface="宋体" panose="02010600030101010101" pitchFamily="2" charset="-122"/>
                <a:cs typeface="Noto Sans S Chinese Medium"/>
              </a:rPr>
              <a:t>（多链表宏定义）：</a:t>
            </a:r>
          </a:p>
        </p:txBody>
      </p:sp>
      <p:sp>
        <p:nvSpPr>
          <p:cNvPr id="17" name="文本框 16"/>
          <p:cNvSpPr txBox="1"/>
          <p:nvPr>
            <p:custDataLst>
              <p:tags r:id="rId2"/>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8" name="矩形 17"/>
          <p:cNvSpPr/>
          <p:nvPr>
            <p:custDataLst>
              <p:tags r:id="rId3"/>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20" name="图片 19"/>
          <p:cNvPicPr>
            <a:picLocks noChangeAspect="1"/>
          </p:cNvPicPr>
          <p:nvPr>
            <p:custDataLst>
              <p:tags r:id="rId4"/>
            </p:custDataLst>
          </p:nvPr>
        </p:nvPicPr>
        <p:blipFill>
          <a:blip r:embed="rId6"/>
          <a:stretch>
            <a:fillRect/>
          </a:stretch>
        </p:blipFill>
        <p:spPr>
          <a:xfrm>
            <a:off x="1200150" y="1151255"/>
            <a:ext cx="5837555" cy="3590290"/>
          </a:xfrm>
          <a:prstGeom prst="rect">
            <a:avLst/>
          </a:prstGeom>
        </p:spPr>
      </p:pic>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10" name="矩形 9"/>
          <p:cNvSpPr/>
          <p:nvPr>
            <p:custDataLst>
              <p:tags r:id="rId1"/>
            </p:custDataLst>
          </p:nvPr>
        </p:nvSpPr>
        <p:spPr>
          <a:xfrm>
            <a:off x="1127760" y="715010"/>
            <a:ext cx="6317615"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关于游标</a:t>
            </a:r>
            <a:r>
              <a:rPr lang="en-US" altLang="zh-CN" sz="2400" spc="450" dirty="0">
                <a:solidFill>
                  <a:schemeClr val="bg2">
                    <a:lumMod val="25000"/>
                  </a:schemeClr>
                </a:solidFill>
                <a:latin typeface="Noto Sans S Chinese Medium"/>
                <a:ea typeface="Noto Sans S Chinese Medium"/>
                <a:cs typeface="Noto Sans S Chinese Medium"/>
              </a:rPr>
              <a:t>cursor</a:t>
            </a:r>
            <a:r>
              <a:rPr lang="zh-CN" altLang="en-US" sz="2400" spc="450" dirty="0">
                <a:solidFill>
                  <a:schemeClr val="bg2">
                    <a:lumMod val="25000"/>
                  </a:schemeClr>
                </a:solidFill>
                <a:latin typeface="Noto Sans S Chinese Medium"/>
                <a:ea typeface="宋体" panose="02010600030101010101" pitchFamily="2" charset="-122"/>
                <a:cs typeface="Noto Sans S Chinese Medium"/>
              </a:rPr>
              <a:t>（多链表初始化）：</a:t>
            </a:r>
          </a:p>
        </p:txBody>
      </p:sp>
      <p:pic>
        <p:nvPicPr>
          <p:cNvPr id="14" name="图片 13"/>
          <p:cNvPicPr>
            <a:picLocks noChangeAspect="1"/>
          </p:cNvPicPr>
          <p:nvPr>
            <p:custDataLst>
              <p:tags r:id="rId2"/>
            </p:custDataLst>
          </p:nvPr>
        </p:nvPicPr>
        <p:blipFill>
          <a:blip r:embed="rId9"/>
          <a:stretch>
            <a:fillRect/>
          </a:stretch>
        </p:blipFill>
        <p:spPr>
          <a:xfrm>
            <a:off x="558800" y="2360295"/>
            <a:ext cx="5974080" cy="2522220"/>
          </a:xfrm>
          <a:prstGeom prst="rect">
            <a:avLst/>
          </a:prstGeom>
        </p:spPr>
      </p:pic>
      <p:pic>
        <p:nvPicPr>
          <p:cNvPr id="16" name="图片 15"/>
          <p:cNvPicPr>
            <a:picLocks noChangeAspect="1"/>
          </p:cNvPicPr>
          <p:nvPr>
            <p:custDataLst>
              <p:tags r:id="rId3"/>
            </p:custDataLst>
          </p:nvPr>
        </p:nvPicPr>
        <p:blipFill>
          <a:blip r:embed="rId10"/>
          <a:stretch>
            <a:fillRect/>
          </a:stretch>
        </p:blipFill>
        <p:spPr>
          <a:xfrm>
            <a:off x="4144010" y="1057275"/>
            <a:ext cx="4427220" cy="1303020"/>
          </a:xfrm>
          <a:prstGeom prst="rect">
            <a:avLst/>
          </a:prstGeom>
        </p:spPr>
      </p:pic>
      <p:sp>
        <p:nvSpPr>
          <p:cNvPr id="17" name="文本框 16"/>
          <p:cNvSpPr txBox="1"/>
          <p:nvPr>
            <p:custDataLst>
              <p:tags r:id="rId4"/>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8" name="矩形 17"/>
          <p:cNvSpPr/>
          <p:nvPr>
            <p:custDataLst>
              <p:tags r:id="rId5"/>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19" name="图片 18"/>
          <p:cNvPicPr>
            <a:picLocks noChangeAspect="1"/>
          </p:cNvPicPr>
          <p:nvPr>
            <p:custDataLst>
              <p:tags r:id="rId6"/>
            </p:custDataLst>
          </p:nvPr>
        </p:nvPicPr>
        <p:blipFill>
          <a:blip r:embed="rId11"/>
          <a:stretch>
            <a:fillRect/>
          </a:stretch>
        </p:blipFill>
        <p:spPr>
          <a:xfrm>
            <a:off x="748665" y="1306830"/>
            <a:ext cx="2773680" cy="792480"/>
          </a:xfrm>
          <a:prstGeom prst="rect">
            <a:avLst/>
          </a:prstGeom>
        </p:spPr>
      </p:pic>
      <p:sp>
        <p:nvSpPr>
          <p:cNvPr id="24" name="矩形 23"/>
          <p:cNvSpPr/>
          <p:nvPr>
            <p:custDataLst>
              <p:tags r:id="rId7"/>
            </p:custDataLst>
          </p:nvPr>
        </p:nvSpPr>
        <p:spPr>
          <a:xfrm>
            <a:off x="5511165" y="3658235"/>
            <a:ext cx="3060065" cy="905510"/>
          </a:xfrm>
          <a:prstGeom prst="rect">
            <a:avLst/>
          </a:prstGeom>
        </p:spPr>
        <p:txBody>
          <a:bodyPr wrap="square" lIns="68579" tIns="34289" rIns="68579" bIns="34289">
            <a:spAutoFit/>
          </a:bodyPr>
          <a:lstStyle/>
          <a:p>
            <a:pPr algn="just">
              <a:lnSpc>
                <a:spcPct val="130000"/>
              </a:lnSpc>
            </a:pPr>
            <a:r>
              <a:rPr lang="en-US" altLang="zh-CN" dirty="0">
                <a:solidFill>
                  <a:schemeClr val="bg2">
                    <a:lumMod val="25000"/>
                  </a:schemeClr>
                </a:solidFill>
                <a:latin typeface="Noto Sans S Chinese Medium"/>
                <a:ea typeface="宋体" panose="02010600030101010101" pitchFamily="2" charset="-122"/>
                <a:cs typeface="Noto Sans S Chinese Medium"/>
              </a:rPr>
              <a:t>OS_TSK_SORTLINK_LOGLEN=3</a:t>
            </a:r>
            <a:r>
              <a:rPr lang="zh-CN" altLang="en-US" dirty="0">
                <a:solidFill>
                  <a:schemeClr val="bg2">
                    <a:lumMod val="25000"/>
                  </a:schemeClr>
                </a:solidFill>
                <a:latin typeface="Noto Sans S Chinese Medium"/>
                <a:ea typeface="宋体" panose="02010600030101010101" pitchFamily="2" charset="-122"/>
                <a:cs typeface="Noto Sans S Chinese Medium"/>
              </a:rPr>
              <a:t>；</a:t>
            </a:r>
          </a:p>
          <a:p>
            <a:pPr algn="just">
              <a:lnSpc>
                <a:spcPct val="130000"/>
              </a:lnSpc>
            </a:pPr>
            <a:r>
              <a:rPr lang="en-US" altLang="zh-CN" dirty="0">
                <a:solidFill>
                  <a:schemeClr val="bg2">
                    <a:lumMod val="25000"/>
                  </a:schemeClr>
                </a:solidFill>
                <a:latin typeface="Noto Sans S Chinese Medium"/>
                <a:ea typeface="宋体" panose="02010600030101010101" pitchFamily="2" charset="-122"/>
                <a:cs typeface="Noto Sans S Chinese Medium"/>
              </a:rPr>
              <a:t>OS_TSK_SORTLINK_LEN</a:t>
            </a:r>
            <a:r>
              <a:rPr lang="zh-CN" altLang="en-US" dirty="0">
                <a:solidFill>
                  <a:schemeClr val="bg2">
                    <a:lumMod val="25000"/>
                  </a:schemeClr>
                </a:solidFill>
                <a:latin typeface="Noto Sans S Chinese Medium"/>
                <a:ea typeface="宋体" panose="02010600030101010101" pitchFamily="2" charset="-122"/>
                <a:cs typeface="Noto Sans S Chinese Medium"/>
              </a:rPr>
              <a:t>二进制为</a:t>
            </a:r>
            <a:r>
              <a:rPr lang="en-US" altLang="zh-CN" dirty="0">
                <a:solidFill>
                  <a:schemeClr val="bg2">
                    <a:lumMod val="25000"/>
                  </a:schemeClr>
                </a:solidFill>
                <a:latin typeface="Noto Sans S Chinese Medium"/>
                <a:ea typeface="宋体" panose="02010600030101010101" pitchFamily="2" charset="-122"/>
                <a:cs typeface="Noto Sans S Chinese Medium"/>
              </a:rPr>
              <a:t>1000</a:t>
            </a:r>
            <a:r>
              <a:rPr lang="zh-CN" altLang="en-US" dirty="0">
                <a:solidFill>
                  <a:schemeClr val="bg2">
                    <a:lumMod val="25000"/>
                  </a:schemeClr>
                </a:solidFill>
                <a:latin typeface="Noto Sans S Chinese Medium"/>
                <a:ea typeface="宋体" panose="02010600030101010101" pitchFamily="2" charset="-122"/>
                <a:cs typeface="Noto Sans S Chinese Medium"/>
              </a:rPr>
              <a:t>十进制为</a:t>
            </a:r>
            <a:r>
              <a:rPr lang="en-US" altLang="zh-CN" dirty="0">
                <a:solidFill>
                  <a:schemeClr val="bg2">
                    <a:lumMod val="25000"/>
                  </a:schemeClr>
                </a:solidFill>
                <a:latin typeface="Noto Sans S Chinese Medium"/>
                <a:ea typeface="宋体" panose="02010600030101010101" pitchFamily="2" charset="-122"/>
                <a:cs typeface="Noto Sans S Chinese Medium"/>
              </a:rPr>
              <a:t>8</a:t>
            </a:r>
          </a:p>
        </p:txBody>
      </p:sp>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17" name="文本框 16"/>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8" name="矩形 17"/>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graphicFrame>
        <p:nvGraphicFramePr>
          <p:cNvPr id="21" name="对象 20"/>
          <p:cNvGraphicFramePr/>
          <p:nvPr>
            <p:custDataLst>
              <p:tags r:id="rId3"/>
            </p:custDataLst>
          </p:nvPr>
        </p:nvGraphicFramePr>
        <p:xfrm>
          <a:off x="365125" y="1622425"/>
          <a:ext cx="6273165" cy="3178175"/>
        </p:xfrm>
        <a:graphic>
          <a:graphicData uri="http://schemas.openxmlformats.org/presentationml/2006/ole">
            <mc:AlternateContent xmlns:mc="http://schemas.openxmlformats.org/markup-compatibility/2006">
              <mc:Choice xmlns:v="urn:schemas-microsoft-com:vml" Requires="v">
                <p:oleObj r:id="rId7" imgW="4822825" imgH="2189480" progId="Visio.Drawing.15">
                  <p:embed/>
                </p:oleObj>
              </mc:Choice>
              <mc:Fallback>
                <p:oleObj r:id="rId7" imgW="4822825" imgH="2189480" progId="Visio.Drawing.15">
                  <p:embed/>
                  <p:pic>
                    <p:nvPicPr>
                      <p:cNvPr id="0" name="图片 22"/>
                      <p:cNvPicPr/>
                      <p:nvPr/>
                    </p:nvPicPr>
                    <p:blipFill>
                      <a:blip r:embed="rId8"/>
                      <a:stretch>
                        <a:fillRect/>
                      </a:stretch>
                    </p:blipFill>
                    <p:spPr>
                      <a:xfrm>
                        <a:off x="365125" y="1622425"/>
                        <a:ext cx="6273165" cy="3178175"/>
                      </a:xfrm>
                      <a:prstGeom prst="rect">
                        <a:avLst/>
                      </a:prstGeom>
                    </p:spPr>
                  </p:pic>
                </p:oleObj>
              </mc:Fallback>
            </mc:AlternateContent>
          </a:graphicData>
        </a:graphic>
      </p:graphicFrame>
      <p:graphicFrame>
        <p:nvGraphicFramePr>
          <p:cNvPr id="2" name="对象 1"/>
          <p:cNvGraphicFramePr/>
          <p:nvPr>
            <p:custDataLst>
              <p:tags r:id="rId4"/>
            </p:custDataLst>
          </p:nvPr>
        </p:nvGraphicFramePr>
        <p:xfrm>
          <a:off x="5925820" y="476885"/>
          <a:ext cx="2889250" cy="2209800"/>
        </p:xfrm>
        <a:graphic>
          <a:graphicData uri="http://schemas.openxmlformats.org/presentationml/2006/ole">
            <mc:AlternateContent xmlns:mc="http://schemas.openxmlformats.org/markup-compatibility/2006">
              <mc:Choice xmlns:v="urn:schemas-microsoft-com:vml" Requires="v">
                <p:oleObj r:id="rId9" imgW="2981325" imgH="2092960" progId="Visio.Drawing.15">
                  <p:embed/>
                </p:oleObj>
              </mc:Choice>
              <mc:Fallback>
                <p:oleObj r:id="rId9" imgW="2981325" imgH="2092960" progId="Visio.Drawing.15">
                  <p:embed/>
                  <p:pic>
                    <p:nvPicPr>
                      <p:cNvPr id="0" name="图片 6"/>
                      <p:cNvPicPr/>
                      <p:nvPr/>
                    </p:nvPicPr>
                    <p:blipFill>
                      <a:blip r:embed="rId10"/>
                      <a:stretch>
                        <a:fillRect/>
                      </a:stretch>
                    </p:blipFill>
                    <p:spPr>
                      <a:xfrm>
                        <a:off x="5925820" y="476885"/>
                        <a:ext cx="2889250" cy="2209800"/>
                      </a:xfrm>
                      <a:prstGeom prst="rect">
                        <a:avLst/>
                      </a:prstGeom>
                    </p:spPr>
                  </p:pic>
                </p:oleObj>
              </mc:Fallback>
            </mc:AlternateContent>
          </a:graphicData>
        </a:graphic>
      </p:graphicFrame>
      <p:sp>
        <p:nvSpPr>
          <p:cNvPr id="8" name="文本框 7"/>
          <p:cNvSpPr txBox="1"/>
          <p:nvPr>
            <p:custDataLst>
              <p:tags r:id="rId5"/>
            </p:custDataLst>
          </p:nvPr>
        </p:nvSpPr>
        <p:spPr>
          <a:xfrm>
            <a:off x="1304061" y="1046643"/>
            <a:ext cx="2918460" cy="426720"/>
          </a:xfrm>
          <a:prstGeom prst="rect">
            <a:avLst/>
          </a:prstGeom>
          <a:noFill/>
        </p:spPr>
        <p:txBody>
          <a:bodyPr wrap="none" lIns="68577" tIns="34289" rIns="68577" bIns="34289" rtlCol="0">
            <a:spAutoFit/>
          </a:bodyPr>
          <a:lstStyle/>
          <a:p>
            <a:pPr algn="l">
              <a:lnSpc>
                <a:spcPct val="130000"/>
              </a:lnSpc>
            </a:pPr>
            <a:r>
              <a:rPr lang="zh-CN" altLang="en-US" sz="1800" dirty="0">
                <a:solidFill>
                  <a:srgbClr val="2F5597"/>
                </a:solidFill>
                <a:latin typeface="Noto Sans S Chinese Medium"/>
                <a:ea typeface="Noto Sans S Chinese Medium"/>
                <a:cs typeface="Noto Sans S Chinese Medium"/>
                <a:sym typeface="+mn-ea"/>
              </a:rPr>
              <a:t>多SortLinkList的组织形式</a:t>
            </a:r>
          </a:p>
        </p:txBody>
      </p:sp>
    </p:spTree>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10" name="矩形 9"/>
          <p:cNvSpPr/>
          <p:nvPr>
            <p:custDataLst>
              <p:tags r:id="rId1"/>
            </p:custDataLst>
          </p:nvPr>
        </p:nvSpPr>
        <p:spPr>
          <a:xfrm>
            <a:off x="1127760" y="715010"/>
            <a:ext cx="5853430"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关于游标</a:t>
            </a:r>
            <a:r>
              <a:rPr lang="en-US" altLang="zh-CN" sz="2400" spc="450" dirty="0">
                <a:solidFill>
                  <a:schemeClr val="bg2">
                    <a:lumMod val="25000"/>
                  </a:schemeClr>
                </a:solidFill>
                <a:latin typeface="Noto Sans S Chinese Medium"/>
                <a:ea typeface="Noto Sans S Chinese Medium"/>
                <a:cs typeface="Noto Sans S Chinese Medium"/>
              </a:rPr>
              <a:t>cursor</a:t>
            </a:r>
            <a:r>
              <a:rPr lang="zh-CN" altLang="en-US" sz="2400" spc="450" dirty="0">
                <a:solidFill>
                  <a:schemeClr val="bg2">
                    <a:lumMod val="25000"/>
                  </a:schemeClr>
                </a:solidFill>
                <a:latin typeface="Noto Sans S Chinese Medium"/>
                <a:ea typeface="宋体" panose="02010600030101010101" pitchFamily="2" charset="-122"/>
                <a:cs typeface="Noto Sans S Chinese Medium"/>
              </a:rPr>
              <a:t>（</a:t>
            </a:r>
            <a:r>
              <a:rPr lang="zh-CN" altLang="en-US" sz="2400" spc="450" dirty="0">
                <a:solidFill>
                  <a:schemeClr val="bg2">
                    <a:lumMod val="25000"/>
                  </a:schemeClr>
                </a:solidFill>
                <a:latin typeface="Noto Sans S Chinese Medium"/>
                <a:ea typeface="Noto Sans S Chinese Medium"/>
                <a:cs typeface="Noto Sans S Chinese Medium"/>
              </a:rPr>
              <a:t>多链表更新）</a:t>
            </a:r>
            <a:r>
              <a:rPr lang="zh-CN" altLang="en-US" sz="2400" spc="450" dirty="0">
                <a:solidFill>
                  <a:schemeClr val="bg2">
                    <a:lumMod val="25000"/>
                  </a:schemeClr>
                </a:solidFill>
                <a:latin typeface="Noto Sans S Chinese Medium"/>
                <a:ea typeface="宋体" panose="02010600030101010101" pitchFamily="2" charset="-122"/>
                <a:cs typeface="Noto Sans S Chinese Medium"/>
              </a:rPr>
              <a:t>：</a:t>
            </a:r>
          </a:p>
        </p:txBody>
      </p:sp>
      <p:sp>
        <p:nvSpPr>
          <p:cNvPr id="17" name="文本框 16"/>
          <p:cNvSpPr txBox="1"/>
          <p:nvPr>
            <p:custDataLst>
              <p:tags r:id="rId2"/>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8" name="矩形 17"/>
          <p:cNvSpPr/>
          <p:nvPr>
            <p:custDataLst>
              <p:tags r:id="rId3"/>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2" name="图片 1"/>
          <p:cNvPicPr>
            <a:picLocks noChangeAspect="1"/>
          </p:cNvPicPr>
          <p:nvPr>
            <p:custDataLst>
              <p:tags r:id="rId4"/>
            </p:custDataLst>
          </p:nvPr>
        </p:nvPicPr>
        <p:blipFill>
          <a:blip r:embed="rId9"/>
          <a:stretch>
            <a:fillRect/>
          </a:stretch>
        </p:blipFill>
        <p:spPr>
          <a:xfrm>
            <a:off x="727075" y="1307465"/>
            <a:ext cx="6347460" cy="304800"/>
          </a:xfrm>
          <a:prstGeom prst="rect">
            <a:avLst/>
          </a:prstGeom>
        </p:spPr>
      </p:pic>
      <p:pic>
        <p:nvPicPr>
          <p:cNvPr id="7" name="图片 6"/>
          <p:cNvPicPr>
            <a:picLocks noChangeAspect="1"/>
          </p:cNvPicPr>
          <p:nvPr>
            <p:custDataLst>
              <p:tags r:id="rId5"/>
            </p:custDataLst>
          </p:nvPr>
        </p:nvPicPr>
        <p:blipFill>
          <a:blip r:embed="rId10"/>
          <a:stretch>
            <a:fillRect/>
          </a:stretch>
        </p:blipFill>
        <p:spPr>
          <a:xfrm>
            <a:off x="4775835" y="2108200"/>
            <a:ext cx="3268980" cy="1638300"/>
          </a:xfrm>
          <a:prstGeom prst="rect">
            <a:avLst/>
          </a:prstGeom>
        </p:spPr>
      </p:pic>
      <p:pic>
        <p:nvPicPr>
          <p:cNvPr id="12" name="图片 11" descr="(@GE92%SKQGE_S2Z)$@BLSO"/>
          <p:cNvPicPr>
            <a:picLocks noChangeAspect="1"/>
          </p:cNvPicPr>
          <p:nvPr>
            <p:custDataLst>
              <p:tags r:id="rId6"/>
            </p:custDataLst>
          </p:nvPr>
        </p:nvPicPr>
        <p:blipFill>
          <a:blip r:embed="rId11"/>
          <a:stretch>
            <a:fillRect/>
          </a:stretch>
        </p:blipFill>
        <p:spPr>
          <a:xfrm>
            <a:off x="558800" y="1989455"/>
            <a:ext cx="3750945" cy="2733675"/>
          </a:xfrm>
          <a:prstGeom prst="rect">
            <a:avLst/>
          </a:prstGeom>
        </p:spPr>
      </p:pic>
      <p:cxnSp>
        <p:nvCxnSpPr>
          <p:cNvPr id="8" name="直接箭头连接符 7"/>
          <p:cNvCxnSpPr/>
          <p:nvPr/>
        </p:nvCxnSpPr>
        <p:spPr>
          <a:xfrm flipV="1">
            <a:off x="1555115" y="2256155"/>
            <a:ext cx="3232785" cy="1779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7"/>
            </p:custDataLst>
          </p:nvPr>
        </p:nvSpPr>
        <p:spPr>
          <a:xfrm>
            <a:off x="4596765" y="3738245"/>
            <a:ext cx="3938905" cy="6261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一轮轮下来要</a:t>
            </a:r>
            <a:r>
              <a:rPr lang="en-US" altLang="zh-CN" dirty="0">
                <a:solidFill>
                  <a:schemeClr val="bg2">
                    <a:lumMod val="25000"/>
                  </a:schemeClr>
                </a:solidFill>
                <a:latin typeface="Noto Sans S Chinese Medium"/>
                <a:ea typeface="Noto Sans S Chinese Medium"/>
                <a:cs typeface="Noto Sans S Chinese Medium"/>
              </a:rPr>
              <a:t>8</a:t>
            </a:r>
            <a:r>
              <a:rPr lang="zh-CN" altLang="en-US" dirty="0">
                <a:solidFill>
                  <a:schemeClr val="bg2">
                    <a:lumMod val="25000"/>
                  </a:schemeClr>
                </a:solidFill>
                <a:latin typeface="Noto Sans S Chinese Medium"/>
                <a:ea typeface="Noto Sans S Chinese Medium"/>
                <a:cs typeface="Noto Sans S Chinese Medium"/>
              </a:rPr>
              <a:t>个</a:t>
            </a:r>
            <a:r>
              <a:rPr lang="en-US" altLang="zh-CN" dirty="0">
                <a:solidFill>
                  <a:schemeClr val="bg2">
                    <a:lumMod val="25000"/>
                  </a:schemeClr>
                </a:solidFill>
                <a:latin typeface="Noto Sans S Chinese Medium"/>
                <a:ea typeface="Noto Sans S Chinese Medium"/>
                <a:cs typeface="Noto Sans S Chinese Medium"/>
              </a:rPr>
              <a:t>tick</a:t>
            </a:r>
            <a:r>
              <a:rPr lang="zh-CN" altLang="en-US" dirty="0">
                <a:solidFill>
                  <a:schemeClr val="bg2">
                    <a:lumMod val="25000"/>
                  </a:schemeClr>
                </a:solidFill>
                <a:latin typeface="Noto Sans S Chinese Medium"/>
                <a:ea typeface="宋体" panose="02010600030101010101" pitchFamily="2" charset="-122"/>
                <a:cs typeface="Noto Sans S Chinese Medium"/>
              </a:rPr>
              <a:t>，设置</a:t>
            </a:r>
            <a:r>
              <a:rPr lang="zh-CN" altLang="en-US" dirty="0">
                <a:solidFill>
                  <a:schemeClr val="bg2">
                    <a:lumMod val="25000"/>
                  </a:schemeClr>
                </a:solidFill>
                <a:latin typeface="Noto Sans S Chinese Medium"/>
                <a:ea typeface="Noto Sans S Chinese Medium"/>
                <a:cs typeface="Noto Sans S Chinese Medium"/>
              </a:rPr>
              <a:t>延迟数是</a:t>
            </a:r>
            <a:r>
              <a:rPr lang="en-US" altLang="zh-CN" dirty="0">
                <a:solidFill>
                  <a:schemeClr val="bg2">
                    <a:lumMod val="25000"/>
                  </a:schemeClr>
                </a:solidFill>
                <a:latin typeface="Noto Sans S Chinese Medium"/>
                <a:ea typeface="Noto Sans S Chinese Medium"/>
                <a:cs typeface="Noto Sans S Chinese Medium"/>
              </a:rPr>
              <a:t>12</a:t>
            </a:r>
            <a:r>
              <a:rPr lang="zh-CN" altLang="en-US" dirty="0">
                <a:solidFill>
                  <a:schemeClr val="bg2">
                    <a:lumMod val="25000"/>
                  </a:schemeClr>
                </a:solidFill>
                <a:latin typeface="Noto Sans S Chinese Medium"/>
                <a:ea typeface="宋体" panose="02010600030101010101" pitchFamily="2" charset="-122"/>
                <a:cs typeface="Noto Sans S Chinese Medium"/>
              </a:rPr>
              <a:t>，可不是</a:t>
            </a:r>
            <a:r>
              <a:rPr lang="en-US" altLang="zh-CN" dirty="0">
                <a:solidFill>
                  <a:schemeClr val="bg2">
                    <a:lumMod val="25000"/>
                  </a:schemeClr>
                </a:solidFill>
                <a:latin typeface="Noto Sans S Chinese Medium"/>
                <a:ea typeface="宋体" panose="02010600030101010101" pitchFamily="2" charset="-122"/>
                <a:cs typeface="Noto Sans S Chinese Medium"/>
              </a:rPr>
              <a:t>12*8</a:t>
            </a:r>
            <a:r>
              <a:rPr lang="zh-CN" altLang="en-US" dirty="0">
                <a:solidFill>
                  <a:schemeClr val="bg2">
                    <a:lumMod val="25000"/>
                  </a:schemeClr>
                </a:solidFill>
                <a:latin typeface="Noto Sans S Chinese Medium"/>
                <a:ea typeface="宋体" panose="02010600030101010101" pitchFamily="2" charset="-122"/>
                <a:cs typeface="Noto Sans S Chinese Medium"/>
              </a:rPr>
              <a:t>！！</a:t>
            </a:r>
          </a:p>
        </p:txBody>
      </p:sp>
      <p:cxnSp>
        <p:nvCxnSpPr>
          <p:cNvPr id="11" name="直接箭头连接符 10"/>
          <p:cNvCxnSpPr/>
          <p:nvPr/>
        </p:nvCxnSpPr>
        <p:spPr>
          <a:xfrm flipH="1" flipV="1">
            <a:off x="5376545" y="1647190"/>
            <a:ext cx="498475" cy="1668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10" name="矩形 9"/>
          <p:cNvSpPr/>
          <p:nvPr>
            <p:custDataLst>
              <p:tags r:id="rId1"/>
            </p:custDataLst>
          </p:nvPr>
        </p:nvSpPr>
        <p:spPr>
          <a:xfrm>
            <a:off x="1127760" y="715010"/>
            <a:ext cx="5853430"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关于游标</a:t>
            </a:r>
            <a:r>
              <a:rPr lang="en-US" altLang="zh-CN" sz="2400" spc="450" dirty="0">
                <a:solidFill>
                  <a:schemeClr val="bg2">
                    <a:lumMod val="25000"/>
                  </a:schemeClr>
                </a:solidFill>
                <a:latin typeface="Noto Sans S Chinese Medium"/>
                <a:ea typeface="Noto Sans S Chinese Medium"/>
                <a:cs typeface="Noto Sans S Chinese Medium"/>
              </a:rPr>
              <a:t>cursor</a:t>
            </a:r>
            <a:r>
              <a:rPr lang="zh-CN" altLang="en-US" sz="2400" spc="450" dirty="0">
                <a:solidFill>
                  <a:schemeClr val="bg2">
                    <a:lumMod val="25000"/>
                  </a:schemeClr>
                </a:solidFill>
                <a:latin typeface="Noto Sans S Chinese Medium"/>
                <a:ea typeface="宋体" panose="02010600030101010101" pitchFamily="2" charset="-122"/>
                <a:cs typeface="Noto Sans S Chinese Medium"/>
              </a:rPr>
              <a:t>（</a:t>
            </a:r>
            <a:r>
              <a:rPr lang="zh-CN" altLang="en-US" sz="2400" spc="450" dirty="0">
                <a:solidFill>
                  <a:schemeClr val="bg2">
                    <a:lumMod val="25000"/>
                  </a:schemeClr>
                </a:solidFill>
                <a:latin typeface="Noto Sans S Chinese Medium"/>
                <a:ea typeface="Noto Sans S Chinese Medium"/>
                <a:cs typeface="Noto Sans S Chinese Medium"/>
              </a:rPr>
              <a:t>取余操作）</a:t>
            </a:r>
            <a:r>
              <a:rPr lang="zh-CN" altLang="en-US" sz="2400" spc="450" dirty="0">
                <a:solidFill>
                  <a:schemeClr val="bg2">
                    <a:lumMod val="25000"/>
                  </a:schemeClr>
                </a:solidFill>
                <a:latin typeface="Noto Sans S Chinese Medium"/>
                <a:ea typeface="宋体" panose="02010600030101010101" pitchFamily="2" charset="-122"/>
                <a:cs typeface="Noto Sans S Chinese Medium"/>
              </a:rPr>
              <a:t>：</a:t>
            </a:r>
          </a:p>
        </p:txBody>
      </p:sp>
      <p:sp>
        <p:nvSpPr>
          <p:cNvPr id="17" name="文本框 16"/>
          <p:cNvSpPr txBox="1"/>
          <p:nvPr>
            <p:custDataLst>
              <p:tags r:id="rId2"/>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8" name="矩形 17"/>
          <p:cNvSpPr/>
          <p:nvPr>
            <p:custDataLst>
              <p:tags r:id="rId3"/>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2" name="图片 1"/>
          <p:cNvPicPr>
            <a:picLocks noChangeAspect="1"/>
          </p:cNvPicPr>
          <p:nvPr>
            <p:custDataLst>
              <p:tags r:id="rId4"/>
            </p:custDataLst>
          </p:nvPr>
        </p:nvPicPr>
        <p:blipFill>
          <a:blip r:embed="rId9"/>
          <a:srcRect b="52292"/>
          <a:stretch>
            <a:fillRect/>
          </a:stretch>
        </p:blipFill>
        <p:spPr>
          <a:xfrm>
            <a:off x="558800" y="1318895"/>
            <a:ext cx="8093075" cy="185420"/>
          </a:xfrm>
          <a:prstGeom prst="rect">
            <a:avLst/>
          </a:prstGeom>
        </p:spPr>
      </p:pic>
      <p:sp>
        <p:nvSpPr>
          <p:cNvPr id="24" name="矩形 23"/>
          <p:cNvSpPr/>
          <p:nvPr>
            <p:custDataLst>
              <p:tags r:id="rId5"/>
            </p:custDataLst>
          </p:nvPr>
        </p:nvSpPr>
        <p:spPr>
          <a:xfrm>
            <a:off x="886460" y="1720215"/>
            <a:ext cx="3060065" cy="346710"/>
          </a:xfrm>
          <a:prstGeom prst="rect">
            <a:avLst/>
          </a:prstGeom>
        </p:spPr>
        <p:txBody>
          <a:bodyPr wrap="square" lIns="68579" tIns="34289" rIns="68579" bIns="34289">
            <a:spAutoFit/>
          </a:bodyPr>
          <a:lstStyle/>
          <a:p>
            <a:pPr algn="just">
              <a:lnSpc>
                <a:spcPct val="130000"/>
              </a:lnSpc>
            </a:pPr>
            <a:r>
              <a:rPr lang="en-US" altLang="zh-CN" dirty="0">
                <a:solidFill>
                  <a:schemeClr val="bg2">
                    <a:lumMod val="25000"/>
                  </a:schemeClr>
                </a:solidFill>
                <a:latin typeface="Noto Sans S Chinese Medium"/>
                <a:ea typeface="宋体" panose="02010600030101010101" pitchFamily="2" charset="-122"/>
                <a:cs typeface="Noto Sans S Chinese Medium"/>
              </a:rPr>
              <a:t>OS_TSK_SORTLINK_LEN</a:t>
            </a:r>
            <a:r>
              <a:rPr lang="zh-CN" altLang="en-US" dirty="0">
                <a:solidFill>
                  <a:schemeClr val="bg2">
                    <a:lumMod val="25000"/>
                  </a:schemeClr>
                </a:solidFill>
                <a:latin typeface="Noto Sans S Chinese Medium"/>
                <a:ea typeface="宋体" panose="02010600030101010101" pitchFamily="2" charset="-122"/>
                <a:cs typeface="Noto Sans S Chinese Medium"/>
              </a:rPr>
              <a:t>为</a:t>
            </a:r>
            <a:r>
              <a:rPr lang="en-US" altLang="zh-CN" dirty="0">
                <a:solidFill>
                  <a:schemeClr val="bg2">
                    <a:lumMod val="25000"/>
                  </a:schemeClr>
                </a:solidFill>
                <a:latin typeface="Noto Sans S Chinese Medium"/>
                <a:ea typeface="宋体" panose="02010600030101010101" pitchFamily="2" charset="-122"/>
                <a:cs typeface="Noto Sans S Chinese Medium"/>
              </a:rPr>
              <a:t>0111</a:t>
            </a:r>
          </a:p>
        </p:txBody>
      </p:sp>
      <p:graphicFrame>
        <p:nvGraphicFramePr>
          <p:cNvPr id="13" name="对象 12"/>
          <p:cNvGraphicFramePr/>
          <p:nvPr>
            <p:custDataLst>
              <p:tags r:id="rId6"/>
            </p:custDataLst>
          </p:nvPr>
        </p:nvGraphicFramePr>
        <p:xfrm>
          <a:off x="886460" y="2397125"/>
          <a:ext cx="7699375" cy="1421765"/>
        </p:xfrm>
        <a:graphic>
          <a:graphicData uri="http://schemas.openxmlformats.org/presentationml/2006/ole">
            <mc:AlternateContent xmlns:mc="http://schemas.openxmlformats.org/markup-compatibility/2006">
              <mc:Choice xmlns:v="urn:schemas-microsoft-com:vml" Requires="v">
                <p:oleObj r:id="rId10" imgW="4140835" imgH="708025" progId="Visio.Drawing.15">
                  <p:embed/>
                </p:oleObj>
              </mc:Choice>
              <mc:Fallback>
                <p:oleObj r:id="rId10" imgW="4140835" imgH="708025" progId="Visio.Drawing.15">
                  <p:embed/>
                  <p:pic>
                    <p:nvPicPr>
                      <p:cNvPr id="0" name="图片 13"/>
                      <p:cNvPicPr/>
                      <p:nvPr/>
                    </p:nvPicPr>
                    <p:blipFill>
                      <a:blip r:embed="rId11"/>
                      <a:stretch>
                        <a:fillRect/>
                      </a:stretch>
                    </p:blipFill>
                    <p:spPr>
                      <a:xfrm>
                        <a:off x="886460" y="2397125"/>
                        <a:ext cx="7699375" cy="1421765"/>
                      </a:xfrm>
                      <a:prstGeom prst="rect">
                        <a:avLst/>
                      </a:prstGeom>
                    </p:spPr>
                  </p:pic>
                </p:oleObj>
              </mc:Fallback>
            </mc:AlternateContent>
          </a:graphicData>
        </a:graphic>
      </p:graphicFrame>
      <p:sp>
        <p:nvSpPr>
          <p:cNvPr id="15" name="矩形 14"/>
          <p:cNvSpPr/>
          <p:nvPr>
            <p:custDataLst>
              <p:tags r:id="rId7"/>
            </p:custDataLst>
          </p:nvPr>
        </p:nvSpPr>
        <p:spPr>
          <a:xfrm>
            <a:off x="4044315" y="4218305"/>
            <a:ext cx="1122045" cy="346710"/>
          </a:xfrm>
          <a:prstGeom prst="rect">
            <a:avLst/>
          </a:prstGeom>
        </p:spPr>
        <p:txBody>
          <a:bodyPr wrap="square" lIns="68579" tIns="34289" rIns="68579" bIns="34289">
            <a:spAutoFit/>
          </a:bodyPr>
          <a:lstStyle/>
          <a:p>
            <a:pPr algn="just">
              <a:lnSpc>
                <a:spcPct val="130000"/>
              </a:lnSpc>
            </a:pPr>
            <a:r>
              <a:rPr lang="en-US" altLang="zh-CN" dirty="0">
                <a:solidFill>
                  <a:schemeClr val="bg2">
                    <a:lumMod val="25000"/>
                  </a:schemeClr>
                </a:solidFill>
                <a:latin typeface="Noto Sans S Chinese Medium"/>
                <a:ea typeface="宋体" panose="02010600030101010101" pitchFamily="2" charset="-122"/>
                <a:cs typeface="Noto Sans S Chinese Medium"/>
              </a:rPr>
              <a:t>12%8=4</a:t>
            </a:r>
            <a:r>
              <a:rPr lang="zh-CN" altLang="en-US" dirty="0">
                <a:solidFill>
                  <a:schemeClr val="bg2">
                    <a:lumMod val="25000"/>
                  </a:schemeClr>
                </a:solidFill>
                <a:latin typeface="Noto Sans S Chinese Medium"/>
                <a:ea typeface="宋体" panose="02010600030101010101" pitchFamily="2" charset="-122"/>
                <a:cs typeface="Noto Sans S Chinese Medium"/>
              </a:rPr>
              <a:t>。</a:t>
            </a:r>
          </a:p>
        </p:txBody>
      </p:sp>
    </p:spTree>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10" name="矩形 9"/>
          <p:cNvSpPr/>
          <p:nvPr>
            <p:custDataLst>
              <p:tags r:id="rId1"/>
            </p:custDataLst>
          </p:nvPr>
        </p:nvSpPr>
        <p:spPr>
          <a:xfrm>
            <a:off x="1127760" y="715010"/>
            <a:ext cx="5701665"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关于游标</a:t>
            </a:r>
            <a:r>
              <a:rPr lang="en-US" altLang="zh-CN" sz="2400" spc="450" dirty="0">
                <a:solidFill>
                  <a:schemeClr val="bg2">
                    <a:lumMod val="25000"/>
                  </a:schemeClr>
                </a:solidFill>
                <a:latin typeface="Noto Sans S Chinese Medium"/>
                <a:ea typeface="Noto Sans S Chinese Medium"/>
                <a:cs typeface="Noto Sans S Chinese Medium"/>
              </a:rPr>
              <a:t>cursor</a:t>
            </a:r>
            <a:r>
              <a:rPr lang="zh-CN" altLang="en-US" sz="2400" spc="450" dirty="0">
                <a:solidFill>
                  <a:schemeClr val="bg2">
                    <a:lumMod val="25000"/>
                  </a:schemeClr>
                </a:solidFill>
                <a:latin typeface="Noto Sans S Chinese Medium"/>
                <a:ea typeface="宋体" panose="02010600030101010101" pitchFamily="2" charset="-122"/>
                <a:cs typeface="Noto Sans S Chinese Medium"/>
              </a:rPr>
              <a:t>（多链表插入）：</a:t>
            </a:r>
          </a:p>
        </p:txBody>
      </p:sp>
      <p:sp>
        <p:nvSpPr>
          <p:cNvPr id="17" name="文本框 16"/>
          <p:cNvSpPr txBox="1"/>
          <p:nvPr>
            <p:custDataLst>
              <p:tags r:id="rId2"/>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8" name="矩形 17"/>
          <p:cNvSpPr/>
          <p:nvPr>
            <p:custDataLst>
              <p:tags r:id="rId3"/>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11" name="图片 10"/>
          <p:cNvPicPr>
            <a:picLocks noChangeAspect="1"/>
          </p:cNvPicPr>
          <p:nvPr>
            <p:custDataLst>
              <p:tags r:id="rId4"/>
            </p:custDataLst>
          </p:nvPr>
        </p:nvPicPr>
        <p:blipFill>
          <a:blip r:embed="rId10"/>
          <a:stretch>
            <a:fillRect/>
          </a:stretch>
        </p:blipFill>
        <p:spPr>
          <a:xfrm>
            <a:off x="364490" y="1346835"/>
            <a:ext cx="6614160" cy="3101340"/>
          </a:xfrm>
          <a:prstGeom prst="rect">
            <a:avLst/>
          </a:prstGeom>
        </p:spPr>
      </p:pic>
      <p:pic>
        <p:nvPicPr>
          <p:cNvPr id="20" name="图片 19"/>
          <p:cNvPicPr>
            <a:picLocks noChangeAspect="1"/>
          </p:cNvPicPr>
          <p:nvPr>
            <p:custDataLst>
              <p:tags r:id="rId5"/>
            </p:custDataLst>
          </p:nvPr>
        </p:nvPicPr>
        <p:blipFill>
          <a:blip r:embed="rId11"/>
          <a:stretch>
            <a:fillRect/>
          </a:stretch>
        </p:blipFill>
        <p:spPr>
          <a:xfrm>
            <a:off x="3801110" y="3606165"/>
            <a:ext cx="5069205" cy="256540"/>
          </a:xfrm>
          <a:prstGeom prst="rect">
            <a:avLst/>
          </a:prstGeom>
        </p:spPr>
      </p:pic>
      <p:graphicFrame>
        <p:nvGraphicFramePr>
          <p:cNvPr id="21" name="对象 20"/>
          <p:cNvGraphicFramePr/>
          <p:nvPr>
            <p:custDataLst>
              <p:tags r:id="rId6"/>
            </p:custDataLst>
          </p:nvPr>
        </p:nvGraphicFramePr>
        <p:xfrm>
          <a:off x="3999865" y="2454910"/>
          <a:ext cx="4870450" cy="716915"/>
        </p:xfrm>
        <a:graphic>
          <a:graphicData uri="http://schemas.openxmlformats.org/presentationml/2006/ole">
            <mc:AlternateContent xmlns:mc="http://schemas.openxmlformats.org/markup-compatibility/2006">
              <mc:Choice xmlns:v="urn:schemas-microsoft-com:vml" Requires="v">
                <p:oleObj r:id="rId12" imgW="4140835" imgH="631190" progId="Visio.Drawing.15">
                  <p:embed/>
                </p:oleObj>
              </mc:Choice>
              <mc:Fallback>
                <p:oleObj r:id="rId12" imgW="4140835" imgH="631190" progId="Visio.Drawing.15">
                  <p:embed/>
                  <p:pic>
                    <p:nvPicPr>
                      <p:cNvPr id="0" name="图片 22"/>
                      <p:cNvPicPr/>
                      <p:nvPr/>
                    </p:nvPicPr>
                    <p:blipFill>
                      <a:blip r:embed="rId13"/>
                      <a:stretch>
                        <a:fillRect/>
                      </a:stretch>
                    </p:blipFill>
                    <p:spPr>
                      <a:xfrm>
                        <a:off x="3999865" y="2454910"/>
                        <a:ext cx="4870450" cy="716915"/>
                      </a:xfrm>
                      <a:prstGeom prst="rect">
                        <a:avLst/>
                      </a:prstGeom>
                    </p:spPr>
                  </p:pic>
                </p:oleObj>
              </mc:Fallback>
            </mc:AlternateContent>
          </a:graphicData>
        </a:graphic>
      </p:graphicFrame>
      <p:pic>
        <p:nvPicPr>
          <p:cNvPr id="24" name="图片 23"/>
          <p:cNvPicPr>
            <a:picLocks noChangeAspect="1"/>
          </p:cNvPicPr>
          <p:nvPr>
            <p:custDataLst>
              <p:tags r:id="rId7"/>
            </p:custDataLst>
          </p:nvPr>
        </p:nvPicPr>
        <p:blipFill>
          <a:blip r:embed="rId14"/>
          <a:stretch>
            <a:fillRect/>
          </a:stretch>
        </p:blipFill>
        <p:spPr>
          <a:xfrm>
            <a:off x="3801110" y="3992245"/>
            <a:ext cx="5045075" cy="337185"/>
          </a:xfrm>
          <a:prstGeom prst="rect">
            <a:avLst/>
          </a:prstGeom>
        </p:spPr>
      </p:pic>
      <p:sp>
        <p:nvSpPr>
          <p:cNvPr id="25" name="矩形 24"/>
          <p:cNvSpPr/>
          <p:nvPr>
            <p:custDataLst>
              <p:tags r:id="rId8"/>
            </p:custDataLst>
          </p:nvPr>
        </p:nvSpPr>
        <p:spPr>
          <a:xfrm>
            <a:off x="3999865" y="1549400"/>
            <a:ext cx="4339590" cy="905510"/>
          </a:xfrm>
          <a:prstGeom prst="rect">
            <a:avLst/>
          </a:prstGeom>
        </p:spPr>
        <p:txBody>
          <a:bodyPr wrap="square" lIns="68579" tIns="34289" rIns="68579" bIns="34289">
            <a:spAutoFit/>
          </a:bodyPr>
          <a:lstStyle/>
          <a:p>
            <a:pPr algn="just">
              <a:lnSpc>
                <a:spcPct val="130000"/>
              </a:lnSpc>
            </a:pPr>
            <a:r>
              <a:rPr lang="en-US" altLang="zh-CN" dirty="0">
                <a:solidFill>
                  <a:schemeClr val="bg2">
                    <a:lumMod val="25000"/>
                  </a:schemeClr>
                </a:solidFill>
                <a:latin typeface="Noto Sans S Chinese Medium"/>
                <a:ea typeface="宋体" panose="02010600030101010101" pitchFamily="2" charset="-122"/>
                <a:cs typeface="Noto Sans S Chinese Medium"/>
                <a:sym typeface="+mn-ea"/>
              </a:rPr>
              <a:t>OS_TSK_LOW_BITS</a:t>
            </a:r>
            <a:r>
              <a:rPr lang="zh-CN" altLang="en-US" dirty="0">
                <a:solidFill>
                  <a:schemeClr val="bg2">
                    <a:lumMod val="25000"/>
                  </a:schemeClr>
                </a:solidFill>
                <a:latin typeface="Noto Sans S Chinese Medium"/>
                <a:ea typeface="宋体" panose="02010600030101010101" pitchFamily="2" charset="-122"/>
                <a:cs typeface="Noto Sans S Chinese Medium"/>
                <a:sym typeface="+mn-ea"/>
              </a:rPr>
              <a:t>为</a:t>
            </a:r>
            <a:r>
              <a:rPr lang="en-US" altLang="zh-CN" dirty="0">
                <a:solidFill>
                  <a:schemeClr val="bg2">
                    <a:lumMod val="25000"/>
                  </a:schemeClr>
                </a:solidFill>
                <a:latin typeface="Noto Sans S Chinese Medium"/>
                <a:ea typeface="宋体" panose="02010600030101010101" pitchFamily="2" charset="-122"/>
                <a:cs typeface="Noto Sans S Chinese Medium"/>
                <a:sym typeface="+mn-ea"/>
              </a:rPr>
              <a:t>29</a:t>
            </a:r>
            <a:r>
              <a:rPr lang="zh-CN" altLang="en-US" dirty="0">
                <a:solidFill>
                  <a:schemeClr val="bg2">
                    <a:lumMod val="25000"/>
                  </a:schemeClr>
                </a:solidFill>
                <a:latin typeface="Noto Sans S Chinese Medium"/>
                <a:ea typeface="宋体" panose="02010600030101010101" pitchFamily="2" charset="-122"/>
                <a:cs typeface="Noto Sans S Chinese Medium"/>
                <a:sym typeface="+mn-ea"/>
              </a:rPr>
              <a:t>；</a:t>
            </a:r>
            <a:endParaRPr lang="en-US" altLang="zh-CN" dirty="0">
              <a:solidFill>
                <a:schemeClr val="bg2">
                  <a:lumMod val="25000"/>
                </a:schemeClr>
              </a:solidFill>
              <a:latin typeface="Noto Sans S Chinese Medium"/>
              <a:ea typeface="宋体" panose="02010600030101010101" pitchFamily="2" charset="-122"/>
              <a:cs typeface="Noto Sans S Chinese Medium"/>
            </a:endParaRPr>
          </a:p>
          <a:p>
            <a:pPr algn="just">
              <a:lnSpc>
                <a:spcPct val="130000"/>
              </a:lnSpc>
            </a:pPr>
            <a:r>
              <a:rPr lang="en-US" altLang="zh-CN" dirty="0">
                <a:solidFill>
                  <a:schemeClr val="bg2">
                    <a:lumMod val="25000"/>
                  </a:schemeClr>
                </a:solidFill>
                <a:latin typeface="Noto Sans S Chinese Medium"/>
                <a:ea typeface="宋体" panose="02010600030101010101" pitchFamily="2" charset="-122"/>
                <a:cs typeface="Noto Sans S Chinese Medium"/>
              </a:rPr>
              <a:t>OS_TSK_LOW_BITS_MASK</a:t>
            </a:r>
            <a:r>
              <a:rPr lang="zh-CN" altLang="en-US" dirty="0">
                <a:solidFill>
                  <a:schemeClr val="bg2">
                    <a:lumMod val="25000"/>
                  </a:schemeClr>
                </a:solidFill>
                <a:latin typeface="Noto Sans S Chinese Medium"/>
                <a:ea typeface="宋体" panose="02010600030101010101" pitchFamily="2" charset="-122"/>
                <a:cs typeface="Noto Sans S Chinese Medium"/>
              </a:rPr>
              <a:t>二进制为</a:t>
            </a:r>
          </a:p>
          <a:p>
            <a:pPr algn="just">
              <a:lnSpc>
                <a:spcPct val="130000"/>
              </a:lnSpc>
            </a:pPr>
            <a:r>
              <a:rPr lang="en-US" altLang="zh-CN" dirty="0">
                <a:solidFill>
                  <a:schemeClr val="bg2">
                    <a:lumMod val="25000"/>
                  </a:schemeClr>
                </a:solidFill>
                <a:latin typeface="Noto Sans S Chinese Medium"/>
                <a:ea typeface="宋体" panose="02010600030101010101" pitchFamily="2" charset="-122"/>
                <a:cs typeface="Noto Sans S Chinese Medium"/>
              </a:rPr>
              <a:t>0001111111111</a:t>
            </a:r>
            <a:r>
              <a:rPr lang="en-US" altLang="zh-CN" dirty="0">
                <a:solidFill>
                  <a:schemeClr val="bg2">
                    <a:lumMod val="25000"/>
                  </a:schemeClr>
                </a:solidFill>
                <a:latin typeface="Noto Sans S Chinese Medium"/>
                <a:ea typeface="宋体" panose="02010600030101010101" pitchFamily="2" charset="-122"/>
                <a:cs typeface="Noto Sans S Chinese Medium"/>
                <a:sym typeface="+mn-ea"/>
              </a:rPr>
              <a:t>1111111111111111111</a:t>
            </a:r>
            <a:endParaRPr lang="en-US" altLang="zh-CN" dirty="0">
              <a:solidFill>
                <a:schemeClr val="bg2">
                  <a:lumMod val="25000"/>
                </a:schemeClr>
              </a:solidFill>
              <a:latin typeface="Noto Sans S Chinese Medium"/>
              <a:ea typeface="宋体" panose="02010600030101010101" pitchFamily="2" charset="-122"/>
              <a:cs typeface="Noto Sans S Chinese Medium"/>
            </a:endParaRPr>
          </a:p>
        </p:txBody>
      </p:sp>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17" name="文本框 16"/>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8" name="矩形 17"/>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graphicFrame>
        <p:nvGraphicFramePr>
          <p:cNvPr id="9" name="对象 8"/>
          <p:cNvGraphicFramePr/>
          <p:nvPr>
            <p:custDataLst>
              <p:tags r:id="rId3"/>
            </p:custDataLst>
          </p:nvPr>
        </p:nvGraphicFramePr>
        <p:xfrm>
          <a:off x="726440" y="2446655"/>
          <a:ext cx="5202555" cy="2321560"/>
        </p:xfrm>
        <a:graphic>
          <a:graphicData uri="http://schemas.openxmlformats.org/presentationml/2006/ole">
            <mc:AlternateContent xmlns:mc="http://schemas.openxmlformats.org/markup-compatibility/2006">
              <mc:Choice xmlns:v="urn:schemas-microsoft-com:vml" Requires="v">
                <p:oleObj r:id="rId7" imgW="4533265" imgH="2066925" progId="Visio.Drawing.15">
                  <p:embed/>
                </p:oleObj>
              </mc:Choice>
              <mc:Fallback>
                <p:oleObj r:id="rId7" imgW="4533265" imgH="2066925" progId="Visio.Drawing.15">
                  <p:embed/>
                  <p:pic>
                    <p:nvPicPr>
                      <p:cNvPr id="0" name="图片 9"/>
                      <p:cNvPicPr/>
                      <p:nvPr/>
                    </p:nvPicPr>
                    <p:blipFill>
                      <a:blip r:embed="rId8"/>
                      <a:stretch>
                        <a:fillRect/>
                      </a:stretch>
                    </p:blipFill>
                    <p:spPr>
                      <a:xfrm>
                        <a:off x="726440" y="2446655"/>
                        <a:ext cx="5202555" cy="2321560"/>
                      </a:xfrm>
                      <a:prstGeom prst="rect">
                        <a:avLst/>
                      </a:prstGeom>
                    </p:spPr>
                  </p:pic>
                </p:oleObj>
              </mc:Fallback>
            </mc:AlternateContent>
          </a:graphicData>
        </a:graphic>
      </p:graphicFrame>
      <p:graphicFrame>
        <p:nvGraphicFramePr>
          <p:cNvPr id="11" name="对象 10"/>
          <p:cNvGraphicFramePr/>
          <p:nvPr>
            <p:custDataLst>
              <p:tags r:id="rId4"/>
            </p:custDataLst>
          </p:nvPr>
        </p:nvGraphicFramePr>
        <p:xfrm>
          <a:off x="3289300" y="549275"/>
          <a:ext cx="5333365" cy="2418080"/>
        </p:xfrm>
        <a:graphic>
          <a:graphicData uri="http://schemas.openxmlformats.org/presentationml/2006/ole">
            <mc:AlternateContent xmlns:mc="http://schemas.openxmlformats.org/markup-compatibility/2006">
              <mc:Choice xmlns:v="urn:schemas-microsoft-com:vml" Requires="v">
                <p:oleObj r:id="rId9" imgW="4533265" imgH="2066925" progId="Visio.Drawing.15">
                  <p:embed/>
                </p:oleObj>
              </mc:Choice>
              <mc:Fallback>
                <p:oleObj r:id="rId9" imgW="4533265" imgH="2066925" progId="Visio.Drawing.15">
                  <p:embed/>
                  <p:pic>
                    <p:nvPicPr>
                      <p:cNvPr id="0" name="图片 11"/>
                      <p:cNvPicPr/>
                      <p:nvPr/>
                    </p:nvPicPr>
                    <p:blipFill>
                      <a:blip r:embed="rId10"/>
                      <a:stretch>
                        <a:fillRect/>
                      </a:stretch>
                    </p:blipFill>
                    <p:spPr>
                      <a:xfrm>
                        <a:off x="3289300" y="549275"/>
                        <a:ext cx="5333365" cy="2418080"/>
                      </a:xfrm>
                      <a:prstGeom prst="rect">
                        <a:avLst/>
                      </a:prstGeom>
                    </p:spPr>
                  </p:pic>
                </p:oleObj>
              </mc:Fallback>
            </mc:AlternateContent>
          </a:graphicData>
        </a:graphic>
      </p:graphicFrame>
      <p:pic>
        <p:nvPicPr>
          <p:cNvPr id="13" name="图片 12" descr="templates\docerresourceshop\icons\\31393935333132353b31393939353539343bd0f2bac53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4460" y="815975"/>
            <a:ext cx="582930" cy="582930"/>
          </a:xfrm>
          <a:prstGeom prst="rect">
            <a:avLst/>
          </a:prstGeom>
        </p:spPr>
      </p:pic>
      <p:pic>
        <p:nvPicPr>
          <p:cNvPr id="14" name="图片 13" descr="templates\docerresourceshop\icons\\31393935333132353b31393939353539353bd0f2bac532"/>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4810" y="1948180"/>
            <a:ext cx="623570" cy="623570"/>
          </a:xfrm>
          <a:prstGeom prst="rect">
            <a:avLst/>
          </a:prstGeom>
        </p:spPr>
      </p:pic>
      <p:sp>
        <p:nvSpPr>
          <p:cNvPr id="15" name="矩形 14"/>
          <p:cNvSpPr/>
          <p:nvPr>
            <p:custDataLst>
              <p:tags r:id="rId5"/>
            </p:custDataLst>
          </p:nvPr>
        </p:nvSpPr>
        <p:spPr>
          <a:xfrm>
            <a:off x="6111240" y="2446655"/>
            <a:ext cx="2575560" cy="1464945"/>
          </a:xfrm>
          <a:prstGeom prst="rect">
            <a:avLst/>
          </a:prstGeom>
        </p:spPr>
        <p:txBody>
          <a:bodyPr wrap="square" lIns="68579" tIns="34289" rIns="68579" bIns="34289">
            <a:spAutoFit/>
          </a:bodyPr>
          <a:lstStyle/>
          <a:p>
            <a:pPr algn="just">
              <a:lnSpc>
                <a:spcPct val="130000"/>
              </a:lnSpc>
            </a:pPr>
            <a:r>
              <a:rPr lang="en-US" altLang="zh-CN" dirty="0">
                <a:solidFill>
                  <a:schemeClr val="bg2">
                    <a:lumMod val="25000"/>
                  </a:schemeClr>
                </a:solidFill>
                <a:latin typeface="Noto Sans S Chinese Medium"/>
                <a:ea typeface="宋体" panose="02010600030101010101" pitchFamily="2" charset="-122"/>
                <a:cs typeface="Noto Sans S Chinese Medium"/>
              </a:rPr>
              <a:t>12%8=4</a:t>
            </a:r>
            <a:r>
              <a:rPr lang="zh-CN" altLang="en-US" dirty="0">
                <a:solidFill>
                  <a:schemeClr val="bg2">
                    <a:lumMod val="25000"/>
                  </a:schemeClr>
                </a:solidFill>
                <a:latin typeface="Noto Sans S Chinese Medium"/>
                <a:ea typeface="宋体" panose="02010600030101010101" pitchFamily="2" charset="-122"/>
                <a:cs typeface="Noto Sans S Chinese Medium"/>
              </a:rPr>
              <a:t>，高</a:t>
            </a:r>
            <a:r>
              <a:rPr lang="en-US" altLang="zh-CN" dirty="0">
                <a:solidFill>
                  <a:schemeClr val="bg2">
                    <a:lumMod val="25000"/>
                  </a:schemeClr>
                </a:solidFill>
                <a:latin typeface="Noto Sans S Chinese Medium"/>
                <a:ea typeface="宋体" panose="02010600030101010101" pitchFamily="2" charset="-122"/>
                <a:cs typeface="Noto Sans S Chinese Medium"/>
              </a:rPr>
              <a:t>29</a:t>
            </a:r>
            <a:r>
              <a:rPr lang="zh-CN" altLang="en-US" dirty="0">
                <a:solidFill>
                  <a:schemeClr val="bg2">
                    <a:lumMod val="25000"/>
                  </a:schemeClr>
                </a:solidFill>
                <a:latin typeface="Noto Sans S Chinese Medium"/>
                <a:ea typeface="宋体" panose="02010600030101010101" pitchFamily="2" charset="-122"/>
                <a:cs typeface="Noto Sans S Chinese Medium"/>
              </a:rPr>
              <a:t>位是</a:t>
            </a:r>
            <a:r>
              <a:rPr lang="en-US" altLang="zh-CN" dirty="0">
                <a:solidFill>
                  <a:schemeClr val="bg2">
                    <a:lumMod val="25000"/>
                  </a:schemeClr>
                </a:solidFill>
                <a:latin typeface="Noto Sans S Chinese Medium"/>
                <a:ea typeface="宋体" panose="02010600030101010101" pitchFamily="2" charset="-122"/>
                <a:cs typeface="Noto Sans S Chinese Medium"/>
              </a:rPr>
              <a:t>1</a:t>
            </a:r>
            <a:r>
              <a:rPr lang="zh-CN" altLang="en-US" dirty="0">
                <a:solidFill>
                  <a:schemeClr val="bg2">
                    <a:lumMod val="25000"/>
                  </a:schemeClr>
                </a:solidFill>
                <a:latin typeface="Noto Sans S Chinese Medium"/>
                <a:ea typeface="宋体" panose="02010600030101010101" pitchFamily="2" charset="-122"/>
                <a:cs typeface="Noto Sans S Chinese Medium"/>
              </a:rPr>
              <a:t>，低</a:t>
            </a:r>
            <a:r>
              <a:rPr lang="en-US" altLang="zh-CN" dirty="0">
                <a:solidFill>
                  <a:schemeClr val="bg2">
                    <a:lumMod val="25000"/>
                  </a:schemeClr>
                </a:solidFill>
                <a:latin typeface="Noto Sans S Chinese Medium"/>
                <a:ea typeface="宋体" panose="02010600030101010101" pitchFamily="2" charset="-122"/>
                <a:cs typeface="Noto Sans S Chinese Medium"/>
              </a:rPr>
              <a:t>3</a:t>
            </a:r>
            <a:r>
              <a:rPr lang="zh-CN" altLang="en-US" dirty="0">
                <a:solidFill>
                  <a:schemeClr val="bg2">
                    <a:lumMod val="25000"/>
                  </a:schemeClr>
                </a:solidFill>
                <a:latin typeface="Noto Sans S Chinese Medium"/>
                <a:ea typeface="宋体" panose="02010600030101010101" pitchFamily="2" charset="-122"/>
                <a:cs typeface="Noto Sans S Chinese Medium"/>
              </a:rPr>
              <a:t>位是</a:t>
            </a:r>
            <a:r>
              <a:rPr lang="en-US" altLang="zh-CN" dirty="0">
                <a:solidFill>
                  <a:schemeClr val="bg2">
                    <a:lumMod val="25000"/>
                  </a:schemeClr>
                </a:solidFill>
                <a:latin typeface="Noto Sans S Chinese Medium"/>
                <a:ea typeface="宋体" panose="02010600030101010101" pitchFamily="2" charset="-122"/>
                <a:cs typeface="Noto Sans S Chinese Medium"/>
              </a:rPr>
              <a:t>4</a:t>
            </a:r>
            <a:r>
              <a:rPr lang="zh-CN" altLang="en-US" dirty="0">
                <a:solidFill>
                  <a:schemeClr val="bg2">
                    <a:lumMod val="25000"/>
                  </a:schemeClr>
                </a:solidFill>
                <a:latin typeface="Noto Sans S Chinese Medium"/>
                <a:ea typeface="宋体" panose="02010600030101010101" pitchFamily="2" charset="-122"/>
                <a:cs typeface="Noto Sans S Chinese Medium"/>
              </a:rPr>
              <a:t>。意思是要插入的节点在当前</a:t>
            </a:r>
            <a:r>
              <a:rPr lang="en-US" altLang="zh-CN" dirty="0">
                <a:solidFill>
                  <a:schemeClr val="bg2">
                    <a:lumMod val="25000"/>
                  </a:schemeClr>
                </a:solidFill>
                <a:latin typeface="Noto Sans S Chinese Medium"/>
                <a:ea typeface="宋体" panose="02010600030101010101" pitchFamily="2" charset="-122"/>
                <a:cs typeface="Noto Sans S Chinese Medium"/>
              </a:rPr>
              <a:t>cursor</a:t>
            </a:r>
            <a:r>
              <a:rPr lang="zh-CN" altLang="en-US" dirty="0">
                <a:solidFill>
                  <a:schemeClr val="bg2">
                    <a:lumMod val="25000"/>
                  </a:schemeClr>
                </a:solidFill>
                <a:latin typeface="Noto Sans S Chinese Medium"/>
                <a:ea typeface="宋体" panose="02010600030101010101" pitchFamily="2" charset="-122"/>
                <a:cs typeface="Noto Sans S Chinese Medium"/>
              </a:rPr>
              <a:t>向后</a:t>
            </a:r>
            <a:r>
              <a:rPr lang="en-US" altLang="zh-CN" dirty="0">
                <a:solidFill>
                  <a:schemeClr val="bg2">
                    <a:lumMod val="25000"/>
                  </a:schemeClr>
                </a:solidFill>
                <a:latin typeface="Noto Sans S Chinese Medium"/>
                <a:ea typeface="宋体" panose="02010600030101010101" pitchFamily="2" charset="-122"/>
                <a:cs typeface="Noto Sans S Chinese Medium"/>
              </a:rPr>
              <a:t>4</a:t>
            </a:r>
            <a:r>
              <a:rPr lang="zh-CN" altLang="en-US" dirty="0">
                <a:solidFill>
                  <a:schemeClr val="bg2">
                    <a:lumMod val="25000"/>
                  </a:schemeClr>
                </a:solidFill>
                <a:latin typeface="Noto Sans S Chinese Medium"/>
                <a:ea typeface="宋体" panose="02010600030101010101" pitchFamily="2" charset="-122"/>
                <a:cs typeface="Noto Sans S Chinese Medium"/>
              </a:rPr>
              <a:t>个的链表（</a:t>
            </a:r>
            <a:r>
              <a:rPr lang="en-US" altLang="zh-CN" dirty="0">
                <a:solidFill>
                  <a:schemeClr val="bg2">
                    <a:lumMod val="25000"/>
                  </a:schemeClr>
                </a:solidFill>
                <a:latin typeface="Noto Sans S Chinese Medium"/>
                <a:ea typeface="宋体" panose="02010600030101010101" pitchFamily="2" charset="-122"/>
                <a:cs typeface="Noto Sans S Chinese Medium"/>
              </a:rPr>
              <a:t>5</a:t>
            </a:r>
            <a:r>
              <a:rPr lang="zh-CN" altLang="en-US" dirty="0">
                <a:solidFill>
                  <a:schemeClr val="bg2">
                    <a:lumMod val="25000"/>
                  </a:schemeClr>
                </a:solidFill>
                <a:latin typeface="Noto Sans S Chinese Medium"/>
                <a:ea typeface="宋体" panose="02010600030101010101" pitchFamily="2" charset="-122"/>
                <a:cs typeface="Noto Sans S Chinese Medium"/>
              </a:rPr>
              <a:t>号）插入，然后滚动轮数设置为</a:t>
            </a:r>
            <a:r>
              <a:rPr lang="en-US" altLang="zh-CN" dirty="0">
                <a:solidFill>
                  <a:schemeClr val="bg2">
                    <a:lumMod val="25000"/>
                  </a:schemeClr>
                </a:solidFill>
                <a:latin typeface="Noto Sans S Chinese Medium"/>
                <a:ea typeface="宋体" panose="02010600030101010101" pitchFamily="2" charset="-122"/>
                <a:cs typeface="Noto Sans S Chinese Medium"/>
              </a:rPr>
              <a:t>1+1=2</a:t>
            </a:r>
            <a:r>
              <a:rPr lang="zh-CN" altLang="en-US" dirty="0">
                <a:solidFill>
                  <a:schemeClr val="bg2">
                    <a:lumMod val="25000"/>
                  </a:schemeClr>
                </a:solidFill>
                <a:latin typeface="Noto Sans S Chinese Medium"/>
                <a:ea typeface="宋体" panose="02010600030101010101" pitchFamily="2" charset="-122"/>
                <a:cs typeface="Noto Sans S Chinese Medium"/>
              </a:rPr>
              <a:t>。</a:t>
            </a:r>
          </a:p>
        </p:txBody>
      </p:sp>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4">
            <a:extLst>
              <a:ext uri="{FF2B5EF4-FFF2-40B4-BE49-F238E27FC236}">
                <a16:creationId xmlns:a16="http://schemas.microsoft.com/office/drawing/2014/main" id="{DC97A0DE-DE6E-E251-F507-DC9E1BDAC7CC}"/>
              </a:ext>
            </a:extLst>
          </p:cNvPr>
          <p:cNvSpPr/>
          <p:nvPr/>
        </p:nvSpPr>
        <p:spPr>
          <a:xfrm>
            <a:off x="2136826" y="2181427"/>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914378" rtl="0" eaLnBrk="1" fontAlgn="base" latinLnBrk="0" hangingPunct="1">
              <a:lnSpc>
                <a:spcPct val="100000"/>
              </a:lnSpc>
              <a:spcBef>
                <a:spcPct val="0"/>
              </a:spcBef>
              <a:spcAft>
                <a:spcPct val="0"/>
              </a:spcAft>
              <a:buClrTx/>
              <a:buSzTx/>
              <a:buFont typeface="Arial" charset="0"/>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4" name="TextBox 11">
            <a:extLst>
              <a:ext uri="{FF2B5EF4-FFF2-40B4-BE49-F238E27FC236}">
                <a16:creationId xmlns:a16="http://schemas.microsoft.com/office/drawing/2014/main" id="{7D5FA4CF-ED31-5AB0-1840-8BEC3998331B}"/>
              </a:ext>
            </a:extLst>
          </p:cNvPr>
          <p:cNvSpPr txBox="1"/>
          <p:nvPr/>
        </p:nvSpPr>
        <p:spPr>
          <a:xfrm>
            <a:off x="2136826" y="221741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en-US" sz="3200" b="0" i="0" u="none" strike="noStrike" kern="1200" cap="none" spc="0" normalizeH="0" baseline="0" noProof="0" dirty="0">
                <a:ln>
                  <a:noFill/>
                </a:ln>
                <a:solidFill>
                  <a:srgbClr val="FFFFFF"/>
                </a:solidFill>
                <a:effectLst/>
                <a:uLnTx/>
                <a:uFillTx/>
                <a:latin typeface="Arial Black"/>
                <a:ea typeface="宋体"/>
                <a:cs typeface="+mn-cs"/>
              </a:rPr>
              <a:t>04</a:t>
            </a:r>
            <a:endParaRPr kumimoji="0" lang="zh-CN" altLang="en-US" sz="20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5" name="Rectangle 26">
            <a:extLst>
              <a:ext uri="{FF2B5EF4-FFF2-40B4-BE49-F238E27FC236}">
                <a16:creationId xmlns:a16="http://schemas.microsoft.com/office/drawing/2014/main" id="{DE087A3A-0B22-BE0D-CBE0-19633C2A70FD}"/>
              </a:ext>
            </a:extLst>
          </p:cNvPr>
          <p:cNvSpPr/>
          <p:nvPr/>
        </p:nvSpPr>
        <p:spPr>
          <a:xfrm>
            <a:off x="3435762" y="2110950"/>
            <a:ext cx="4813200" cy="9216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914378" rtl="0" eaLnBrk="1" fontAlgn="base" latinLnBrk="0" hangingPunct="1">
              <a:lnSpc>
                <a:spcPct val="100000"/>
              </a:lnSpc>
              <a:spcBef>
                <a:spcPct val="0"/>
              </a:spcBef>
              <a:spcAft>
                <a:spcPct val="0"/>
              </a:spcAft>
              <a:buClrTx/>
              <a:buSzTx/>
              <a:buFont typeface="Arial" charset="0"/>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6" name="TextBox 27">
            <a:extLst>
              <a:ext uri="{FF2B5EF4-FFF2-40B4-BE49-F238E27FC236}">
                <a16:creationId xmlns:a16="http://schemas.microsoft.com/office/drawing/2014/main" id="{1141CBA1-CC63-14BB-867B-908FBC362D8C}"/>
              </a:ext>
            </a:extLst>
          </p:cNvPr>
          <p:cNvSpPr txBox="1"/>
          <p:nvPr/>
        </p:nvSpPr>
        <p:spPr>
          <a:xfrm>
            <a:off x="3685550" y="2340917"/>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altLang="zh-CN" sz="2400" b="1" dirty="0">
                <a:solidFill>
                  <a:schemeClr val="bg1"/>
                </a:solidFill>
                <a:latin typeface="微软雅黑"/>
                <a:ea typeface="微软雅黑"/>
              </a:rPr>
              <a:t>CPU</a:t>
            </a:r>
            <a:r>
              <a:rPr lang="zh-CN" altLang="en-US" sz="2400" b="1" dirty="0">
                <a:solidFill>
                  <a:schemeClr val="bg1"/>
                </a:solidFill>
                <a:latin typeface="微软雅黑"/>
                <a:ea typeface="微软雅黑"/>
              </a:rPr>
              <a:t>核信息结构体</a:t>
            </a:r>
            <a:r>
              <a:rPr lang="en-US" altLang="zh-CN" sz="2400" b="1" dirty="0" err="1">
                <a:solidFill>
                  <a:schemeClr val="bg1"/>
                </a:solidFill>
                <a:latin typeface="微软雅黑"/>
                <a:ea typeface="微软雅黑"/>
              </a:rPr>
              <a:t>Percpu</a:t>
            </a:r>
            <a:endParaRPr lang="en-US" altLang="zh-CN" sz="2400" b="1" dirty="0">
              <a:solidFill>
                <a:schemeClr val="bg1"/>
              </a:solidFill>
              <a:latin typeface="微软雅黑"/>
              <a:ea typeface="微软雅黑"/>
            </a:endParaRPr>
          </a:p>
        </p:txBody>
      </p:sp>
    </p:spTree>
    <p:extLst>
      <p:ext uri="{BB962C8B-B14F-4D97-AF65-F5344CB8AC3E}">
        <p14:creationId xmlns:p14="http://schemas.microsoft.com/office/powerpoint/2010/main" val="31107539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200785" y="1046480"/>
            <a:ext cx="611441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1.2</a:t>
            </a:r>
            <a:r>
              <a:rPr lang="zh-CN" altLang="en-US" sz="2400" spc="450" dirty="0">
                <a:solidFill>
                  <a:schemeClr val="bg2">
                    <a:lumMod val="25000"/>
                  </a:schemeClr>
                </a:solidFill>
                <a:latin typeface="Noto Sans S Chinese Medium"/>
                <a:ea typeface="Noto Sans S Chinese Medium"/>
                <a:cs typeface="Noto Sans S Chinese Medium"/>
              </a:rPr>
              <a:t>获取当前双向循环链表的头节点</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9" name="图片 8"/>
          <p:cNvPicPr>
            <a:picLocks noChangeAspect="1"/>
          </p:cNvPicPr>
          <p:nvPr/>
        </p:nvPicPr>
        <p:blipFill>
          <a:blip r:embed="rId2"/>
          <a:stretch>
            <a:fillRect/>
          </a:stretch>
        </p:blipFill>
        <p:spPr>
          <a:xfrm>
            <a:off x="767147" y="1979232"/>
            <a:ext cx="7881604" cy="426547"/>
          </a:xfrm>
          <a:prstGeom prst="rect">
            <a:avLst/>
          </a:prstGeom>
        </p:spPr>
      </p:pic>
      <p:sp>
        <p:nvSpPr>
          <p:cNvPr id="13" name="矩形 12"/>
          <p:cNvSpPr/>
          <p:nvPr/>
        </p:nvSpPr>
        <p:spPr>
          <a:xfrm>
            <a:off x="1200785" y="2717800"/>
            <a:ext cx="699135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1.3</a:t>
            </a:r>
            <a:r>
              <a:rPr lang="zh-CN" altLang="en-US" sz="2400" spc="450" dirty="0">
                <a:solidFill>
                  <a:schemeClr val="bg2">
                    <a:lumMod val="25000"/>
                  </a:schemeClr>
                </a:solidFill>
                <a:latin typeface="Noto Sans S Chinese Medium"/>
                <a:ea typeface="Noto Sans S Chinese Medium"/>
                <a:cs typeface="Noto Sans S Chinese Medium"/>
              </a:rPr>
              <a:t>获取当前双向循环链表的最后⼀个节点</a:t>
            </a:r>
            <a:endParaRPr lang="en-US" altLang="zh-CN" sz="2400" spc="450" dirty="0">
              <a:solidFill>
                <a:schemeClr val="bg2">
                  <a:lumMod val="25000"/>
                </a:schemeClr>
              </a:solidFill>
              <a:latin typeface="Noto Sans S Chinese Medium"/>
              <a:ea typeface="Noto Sans S Chinese Medium"/>
              <a:cs typeface="Noto Sans S Chinese Medium"/>
            </a:endParaRPr>
          </a:p>
        </p:txBody>
      </p:sp>
      <p:pic>
        <p:nvPicPr>
          <p:cNvPr id="16" name="图片 15"/>
          <p:cNvPicPr>
            <a:picLocks noChangeAspect="1"/>
          </p:cNvPicPr>
          <p:nvPr/>
        </p:nvPicPr>
        <p:blipFill>
          <a:blip r:embed="rId3"/>
          <a:stretch>
            <a:fillRect/>
          </a:stretch>
        </p:blipFill>
        <p:spPr>
          <a:xfrm>
            <a:off x="767147" y="3757238"/>
            <a:ext cx="7947541" cy="500244"/>
          </a:xfrm>
          <a:prstGeom prst="rect">
            <a:avLst/>
          </a:prstGeom>
        </p:spPr>
      </p:pic>
      <p:sp>
        <p:nvSpPr>
          <p:cNvPr id="19" name="矩形 18"/>
          <p:cNvSpPr/>
          <p:nvPr/>
        </p:nvSpPr>
        <p:spPr>
          <a:xfrm>
            <a:off x="1785101" y="1511730"/>
            <a:ext cx="1834400" cy="325665"/>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object</a:t>
            </a:r>
            <a:r>
              <a:rPr lang="zh-CN" altLang="en-US" dirty="0"/>
              <a:t>是头节点</a:t>
            </a:r>
          </a:p>
        </p:txBody>
      </p:sp>
      <p:sp>
        <p:nvSpPr>
          <p:cNvPr id="20" name="矩形 19"/>
          <p:cNvSpPr/>
          <p:nvPr/>
        </p:nvSpPr>
        <p:spPr>
          <a:xfrm>
            <a:off x="1785101" y="3244582"/>
            <a:ext cx="1834400" cy="325665"/>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object</a:t>
            </a:r>
            <a:r>
              <a:rPr lang="zh-CN" altLang="en-US" dirty="0"/>
              <a:t>是头节点</a:t>
            </a:r>
          </a:p>
        </p:txBody>
      </p:sp>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4</a:t>
            </a:r>
          </a:p>
        </p:txBody>
      </p:sp>
      <p:sp>
        <p:nvSpPr>
          <p:cNvPr id="21" name="文本框 20"/>
          <p:cNvSpPr txBox="1"/>
          <p:nvPr/>
        </p:nvSpPr>
        <p:spPr>
          <a:xfrm>
            <a:off x="1424940" y="1097915"/>
            <a:ext cx="4224020" cy="426720"/>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文件路径：</a:t>
            </a:r>
          </a:p>
        </p:txBody>
      </p:sp>
      <p:sp>
        <p:nvSpPr>
          <p:cNvPr id="24" name="圆角矩形 23"/>
          <p:cNvSpPr/>
          <p:nvPr/>
        </p:nvSpPr>
        <p:spPr>
          <a:xfrm rot="10800000" flipV="1">
            <a:off x="1040127" y="1193565"/>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2" name="文本框 1"/>
          <p:cNvSpPr txBox="1"/>
          <p:nvPr/>
        </p:nvSpPr>
        <p:spPr>
          <a:xfrm>
            <a:off x="1424940" y="1758315"/>
            <a:ext cx="5907405" cy="1505585"/>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定义⽬录：</a:t>
            </a:r>
          </a:p>
          <a:p>
            <a:pPr>
              <a:lnSpc>
                <a:spcPct val="130000"/>
              </a:lnSpc>
            </a:pPr>
            <a:r>
              <a:rPr lang="zh-CN" altLang="en-US" sz="1800" dirty="0">
                <a:solidFill>
                  <a:schemeClr val="tx2"/>
                </a:solidFill>
                <a:latin typeface="Noto Sans S Chinese Medium"/>
                <a:ea typeface="Noto Sans S Chinese Medium"/>
                <a:cs typeface="Noto Sans S Chinese Medium"/>
              </a:rPr>
              <a:t>kernel\base\include\los_percpu_pri.h</a:t>
            </a:r>
          </a:p>
          <a:p>
            <a:pPr>
              <a:lnSpc>
                <a:spcPct val="130000"/>
              </a:lnSpc>
            </a:pPr>
            <a:r>
              <a:rPr lang="zh-CN" altLang="en-US" sz="1800" dirty="0">
                <a:solidFill>
                  <a:schemeClr val="tx2"/>
                </a:solidFill>
                <a:latin typeface="Noto Sans S Chinese Medium"/>
                <a:ea typeface="Noto Sans S Chinese Medium"/>
                <a:cs typeface="Noto Sans S Chinese Medium"/>
              </a:rPr>
              <a:t>实现⽬录：</a:t>
            </a:r>
          </a:p>
          <a:p>
            <a:pPr>
              <a:lnSpc>
                <a:spcPct val="130000"/>
              </a:lnSpc>
            </a:pPr>
            <a:r>
              <a:rPr lang="zh-CN" altLang="en-US" sz="1800" dirty="0">
                <a:solidFill>
                  <a:schemeClr val="tx2"/>
                </a:solidFill>
                <a:latin typeface="Noto Sans S Chinese Medium"/>
                <a:ea typeface="Noto Sans S Chinese Medium"/>
                <a:cs typeface="Noto Sans S Chinese Medium"/>
                <a:sym typeface="+mn-ea"/>
              </a:rPr>
              <a:t>kernel\base\mp\los_percpu.c</a:t>
            </a:r>
          </a:p>
        </p:txBody>
      </p:sp>
      <p:sp>
        <p:nvSpPr>
          <p:cNvPr id="5" name="文本框 4"/>
          <p:cNvSpPr txBox="1"/>
          <p:nvPr>
            <p:custDataLst>
              <p:tags r:id="rId1"/>
            </p:custDataLst>
          </p:nvPr>
        </p:nvSpPr>
        <p:spPr>
          <a:xfrm>
            <a:off x="1127761" y="281526"/>
            <a:ext cx="2005965"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CPU核信息结构体</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3260407" y="312303"/>
            <a:ext cx="75882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Percpu</a:t>
            </a:r>
            <a:endParaRPr lang="en-US" altLang="zh-CN" sz="1400" dirty="0">
              <a:solidFill>
                <a:srgbClr val="2F5597"/>
              </a:solidFill>
              <a:latin typeface="Noto Sans S Chinese Medium"/>
              <a:ea typeface="Noto Sans S Chinese Medium"/>
              <a:cs typeface="Noto Sans S Chinese Medium"/>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4</a:t>
            </a:r>
          </a:p>
        </p:txBody>
      </p:sp>
      <p:sp>
        <p:nvSpPr>
          <p:cNvPr id="29" name="圆角矩形 28"/>
          <p:cNvSpPr/>
          <p:nvPr/>
        </p:nvSpPr>
        <p:spPr>
          <a:xfrm rot="10800000" flipV="1">
            <a:off x="1031241" y="1142591"/>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3" name="文本框 2"/>
          <p:cNvSpPr txBox="1"/>
          <p:nvPr/>
        </p:nvSpPr>
        <p:spPr>
          <a:xfrm>
            <a:off x="1435735" y="1046480"/>
            <a:ext cx="1537970" cy="426720"/>
          </a:xfrm>
          <a:prstGeom prst="rect">
            <a:avLst/>
          </a:prstGeom>
          <a:noFill/>
        </p:spPr>
        <p:txBody>
          <a:bodyPr wrap="square" lIns="68577" tIns="34289" rIns="68577" bIns="34289" rtlCol="0">
            <a:spAutoFit/>
          </a:bodyPr>
          <a:lstStyle/>
          <a:p>
            <a:pPr algn="l">
              <a:lnSpc>
                <a:spcPct val="130000"/>
              </a:lnSpc>
            </a:pPr>
            <a:r>
              <a:rPr lang="zh-CN" altLang="en-US" sz="1800" dirty="0">
                <a:solidFill>
                  <a:srgbClr val="2F5597"/>
                </a:solidFill>
                <a:latin typeface="Noto Sans S Chinese Medium"/>
                <a:ea typeface="Noto Sans S Chinese Medium"/>
                <a:cs typeface="Noto Sans S Chinese Medium"/>
                <a:sym typeface="+mn-ea"/>
              </a:rPr>
              <a:t>Percpu结构</a:t>
            </a:r>
          </a:p>
        </p:txBody>
      </p:sp>
      <p:sp>
        <p:nvSpPr>
          <p:cNvPr id="4" name="矩形 3"/>
          <p:cNvSpPr/>
          <p:nvPr/>
        </p:nvSpPr>
        <p:spPr>
          <a:xfrm>
            <a:off x="4820920" y="1395730"/>
            <a:ext cx="3855720" cy="342201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ExcFlag主要定义CPU的状态：CPU_RUNNING正在运行的标识为0、CPU_HALT停止标为1、CPU处于异常状态标识为2。</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Percpu定义了任务排序队列taskSortLink、软件定时器排序队列swtmrSortLink、空闲任务Id：idleTaskId、等待锁的任务调度数量taskLockCnt、软件定时器回调函数队列：swtmrHandlerQueue、软件定时器任务Id：swtmrTaskId、请求调度标记 schedFlag、cpu halt或exc异常标记excFlag、mp函数调用双向链表funcLink</a:t>
            </a:r>
          </a:p>
        </p:txBody>
      </p:sp>
      <p:sp>
        <p:nvSpPr>
          <p:cNvPr id="5" name="文本框 4"/>
          <p:cNvSpPr txBox="1"/>
          <p:nvPr>
            <p:custDataLst>
              <p:tags r:id="rId1"/>
            </p:custDataLst>
          </p:nvPr>
        </p:nvSpPr>
        <p:spPr>
          <a:xfrm>
            <a:off x="1127761" y="281526"/>
            <a:ext cx="2005965"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CPU核信息结构体</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3260407" y="312303"/>
            <a:ext cx="75882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Percpu</a:t>
            </a:r>
            <a:endParaRPr lang="en-US" altLang="zh-CN" sz="1400" dirty="0">
              <a:solidFill>
                <a:srgbClr val="2F5597"/>
              </a:solidFill>
              <a:latin typeface="Noto Sans S Chinese Medium"/>
              <a:ea typeface="Noto Sans S Chinese Medium"/>
              <a:cs typeface="Noto Sans S Chinese Medium"/>
            </a:endParaRPr>
          </a:p>
        </p:txBody>
      </p:sp>
      <p:pic>
        <p:nvPicPr>
          <p:cNvPr id="2" name="图片 1"/>
          <p:cNvPicPr>
            <a:picLocks noChangeAspect="1"/>
          </p:cNvPicPr>
          <p:nvPr>
            <p:custDataLst>
              <p:tags r:id="rId3"/>
            </p:custDataLst>
          </p:nvPr>
        </p:nvPicPr>
        <p:blipFill>
          <a:blip r:embed="rId6"/>
          <a:stretch>
            <a:fillRect/>
          </a:stretch>
        </p:blipFill>
        <p:spPr>
          <a:xfrm>
            <a:off x="188595" y="1548130"/>
            <a:ext cx="4631690" cy="33756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864870" y="1682750"/>
            <a:ext cx="524510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4.1</a:t>
            </a:r>
            <a:r>
              <a:rPr lang="zh-CN" altLang="en-US" sz="2400" spc="450" dirty="0">
                <a:solidFill>
                  <a:schemeClr val="bg2">
                    <a:lumMod val="25000"/>
                  </a:schemeClr>
                </a:solidFill>
                <a:latin typeface="Noto Sans S Chinese Medium"/>
                <a:ea typeface="Noto Sans S Chinese Medium"/>
                <a:cs typeface="Noto Sans S Chinese Medium"/>
              </a:rPr>
              <a:t>获取当前CPU的percpu</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4</a:t>
            </a:r>
          </a:p>
        </p:txBody>
      </p:sp>
      <p:sp>
        <p:nvSpPr>
          <p:cNvPr id="14" name="矩形 13"/>
          <p:cNvSpPr/>
          <p:nvPr>
            <p:custDataLst>
              <p:tags r:id="rId1"/>
            </p:custDataLst>
          </p:nvPr>
        </p:nvSpPr>
        <p:spPr>
          <a:xfrm>
            <a:off x="1127523" y="772201"/>
            <a:ext cx="7461723" cy="626110"/>
          </a:xfrm>
          <a:prstGeom prst="rect">
            <a:avLst/>
          </a:prstGeom>
        </p:spPr>
        <p:txBody>
          <a:bodyPr wrap="square" lIns="68579" tIns="34289" rIns="68579" bIns="34289">
            <a:spAutoFit/>
          </a:bodyPr>
          <a:lstStyle/>
          <a:p>
            <a:pPr algn="just">
              <a:lnSpc>
                <a:spcPct val="130000"/>
              </a:lnSpc>
            </a:pPr>
            <a:r>
              <a:rPr dirty="0">
                <a:solidFill>
                  <a:schemeClr val="bg2">
                    <a:lumMod val="25000"/>
                  </a:schemeClr>
                </a:solidFill>
                <a:latin typeface="Noto Sans S Chinese Medium"/>
                <a:ea typeface="Noto Sans S Chinese Medium"/>
                <a:cs typeface="Noto Sans S Chinese Medium"/>
              </a:rPr>
              <a:t>对于结构体的操作主要是获取CPU的信息结构体Percpu，LiteOS提供了以下两种获取</a:t>
            </a:r>
          </a:p>
          <a:p>
            <a:pPr algn="just">
              <a:lnSpc>
                <a:spcPct val="130000"/>
              </a:lnSpc>
            </a:pPr>
            <a:r>
              <a:rPr dirty="0">
                <a:solidFill>
                  <a:schemeClr val="bg2">
                    <a:lumMod val="25000"/>
                  </a:schemeClr>
                </a:solidFill>
                <a:latin typeface="Noto Sans S Chinese Medium"/>
                <a:ea typeface="Noto Sans S Chinese Medium"/>
                <a:cs typeface="Noto Sans S Chinese Medium"/>
              </a:rPr>
              <a:t>CPU的percpu结构信息</a:t>
            </a:r>
          </a:p>
        </p:txBody>
      </p:sp>
      <p:sp>
        <p:nvSpPr>
          <p:cNvPr id="11" name="文本框 10"/>
          <p:cNvSpPr txBox="1"/>
          <p:nvPr>
            <p:custDataLst>
              <p:tags r:id="rId2"/>
            </p:custDataLst>
          </p:nvPr>
        </p:nvSpPr>
        <p:spPr>
          <a:xfrm>
            <a:off x="1127761" y="281526"/>
            <a:ext cx="2005965"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CPU核信息结构体</a:t>
            </a:r>
            <a:endParaRPr lang="zh-CN" altLang="en-US" sz="1800" spc="450" dirty="0">
              <a:solidFill>
                <a:srgbClr val="2F5597"/>
              </a:solidFill>
              <a:latin typeface="Noto Sans S Chinese Medium"/>
              <a:ea typeface="Noto Sans S Chinese Medium"/>
              <a:cs typeface="Noto Sans S Chinese Medium"/>
            </a:endParaRPr>
          </a:p>
        </p:txBody>
      </p:sp>
      <p:sp>
        <p:nvSpPr>
          <p:cNvPr id="12" name="矩形 11"/>
          <p:cNvSpPr/>
          <p:nvPr>
            <p:custDataLst>
              <p:tags r:id="rId3"/>
            </p:custDataLst>
          </p:nvPr>
        </p:nvSpPr>
        <p:spPr>
          <a:xfrm>
            <a:off x="3260407" y="312303"/>
            <a:ext cx="75882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Percpu</a:t>
            </a:r>
            <a:endParaRPr lang="en-US" altLang="zh-CN" sz="1400" dirty="0">
              <a:solidFill>
                <a:srgbClr val="2F5597"/>
              </a:solidFill>
              <a:latin typeface="Noto Sans S Chinese Medium"/>
              <a:ea typeface="Noto Sans S Chinese Medium"/>
              <a:cs typeface="Noto Sans S Chinese Medium"/>
            </a:endParaRPr>
          </a:p>
        </p:txBody>
      </p:sp>
      <p:pic>
        <p:nvPicPr>
          <p:cNvPr id="15" name="图片 14"/>
          <p:cNvPicPr>
            <a:picLocks noChangeAspect="1"/>
          </p:cNvPicPr>
          <p:nvPr>
            <p:custDataLst>
              <p:tags r:id="rId4"/>
            </p:custDataLst>
          </p:nvPr>
        </p:nvPicPr>
        <p:blipFill>
          <a:blip r:embed="rId8"/>
          <a:srcRect b="52051"/>
          <a:stretch>
            <a:fillRect/>
          </a:stretch>
        </p:blipFill>
        <p:spPr>
          <a:xfrm>
            <a:off x="1633855" y="2323465"/>
            <a:ext cx="4055745" cy="647065"/>
          </a:xfrm>
          <a:prstGeom prst="rect">
            <a:avLst/>
          </a:prstGeom>
        </p:spPr>
      </p:pic>
      <p:pic>
        <p:nvPicPr>
          <p:cNvPr id="16" name="图片 15"/>
          <p:cNvPicPr>
            <a:picLocks noChangeAspect="1"/>
          </p:cNvPicPr>
          <p:nvPr>
            <p:custDataLst>
              <p:tags r:id="rId5"/>
            </p:custDataLst>
          </p:nvPr>
        </p:nvPicPr>
        <p:blipFill>
          <a:blip r:embed="rId8"/>
          <a:srcRect t="48745"/>
          <a:stretch>
            <a:fillRect/>
          </a:stretch>
        </p:blipFill>
        <p:spPr>
          <a:xfrm>
            <a:off x="1633855" y="3879215"/>
            <a:ext cx="3808730" cy="649605"/>
          </a:xfrm>
          <a:prstGeom prst="rect">
            <a:avLst/>
          </a:prstGeom>
        </p:spPr>
      </p:pic>
      <p:sp>
        <p:nvSpPr>
          <p:cNvPr id="17" name="矩形 16"/>
          <p:cNvSpPr/>
          <p:nvPr>
            <p:custDataLst>
              <p:tags r:id="rId6"/>
            </p:custDataLst>
          </p:nvPr>
        </p:nvSpPr>
        <p:spPr>
          <a:xfrm>
            <a:off x="864870" y="3206750"/>
            <a:ext cx="5882005"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4.2</a:t>
            </a:r>
            <a:r>
              <a:rPr lang="zh-CN" altLang="en-US" sz="2400" spc="450" dirty="0">
                <a:solidFill>
                  <a:schemeClr val="bg2">
                    <a:lumMod val="25000"/>
                  </a:schemeClr>
                </a:solidFill>
                <a:latin typeface="Noto Sans S Chinese Medium"/>
                <a:ea typeface="Noto Sans S Chinese Medium"/>
                <a:cs typeface="Noto Sans S Chinese Medium"/>
              </a:rPr>
              <a:t>获取指定CPU的percpu信息</a:t>
            </a:r>
          </a:p>
        </p:txBody>
      </p:sp>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2104534" y="2076469"/>
            <a:ext cx="5062922" cy="807911"/>
          </a:xfrm>
          <a:prstGeom prst="rect">
            <a:avLst/>
          </a:prstGeom>
          <a:noFill/>
        </p:spPr>
        <p:txBody>
          <a:bodyPr wrap="none" lIns="68579" tIns="34289" rIns="68579" bIns="34289" rtlCol="0">
            <a:spAutoFit/>
          </a:bodyPr>
          <a:lstStyle/>
          <a:p>
            <a:r>
              <a:rPr lang="zh-CN" altLang="en-US" sz="4800" dirty="0">
                <a:ln w="0"/>
                <a:solidFill>
                  <a:schemeClr val="accent5">
                    <a:lumMod val="75000"/>
                  </a:schemeClr>
                </a:solidFill>
                <a:latin typeface="Noto Sans S Chinese Medium"/>
                <a:ea typeface="Noto Sans S Chinese Medium"/>
                <a:cs typeface="Noto Sans S Chinese Medium"/>
              </a:rPr>
              <a:t>感谢您的批评指导</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p:tgtEl>
                                          <p:spTgt spid="48"/>
                                        </p:tgtEl>
                                        <p:attrNameLst>
                                          <p:attrName>ppt_y</p:attrName>
                                        </p:attrNameLst>
                                      </p:cBhvr>
                                      <p:tavLst>
                                        <p:tav tm="0">
                                          <p:val>
                                            <p:strVal val="#ppt_y+#ppt_h*1.125000"/>
                                          </p:val>
                                        </p:tav>
                                        <p:tav tm="100000">
                                          <p:val>
                                            <p:strVal val="#ppt_y"/>
                                          </p:val>
                                        </p:tav>
                                      </p:tavLst>
                                    </p:anim>
                                    <p:animEffect transition="in" filter="wipe(up)">
                                      <p:cBhvr>
                                        <p:cTn id="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214010" y="2640952"/>
            <a:ext cx="6149664" cy="807911"/>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1.5</a:t>
            </a:r>
            <a:r>
              <a:rPr lang="zh-CN" altLang="en-US" sz="2400" spc="450" dirty="0">
                <a:solidFill>
                  <a:schemeClr val="bg2">
                    <a:lumMod val="25000"/>
                  </a:schemeClr>
                </a:solidFill>
                <a:latin typeface="Noto Sans S Chinese Medium"/>
                <a:ea typeface="Noto Sans S Chinese Medium"/>
                <a:cs typeface="Noto Sans S Chinese Medium"/>
              </a:rPr>
              <a:t>判断⼀个节点是否已经加⼊到⼀个双向循环链表</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3" name="矩形 12"/>
          <p:cNvSpPr/>
          <p:nvPr/>
        </p:nvSpPr>
        <p:spPr>
          <a:xfrm>
            <a:off x="1214010" y="1088645"/>
            <a:ext cx="6847137" cy="438580"/>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1.4</a:t>
            </a:r>
            <a:r>
              <a:rPr lang="zh-CN" altLang="en-US" sz="2400" spc="450" dirty="0">
                <a:solidFill>
                  <a:schemeClr val="bg2">
                    <a:lumMod val="25000"/>
                  </a:schemeClr>
                </a:solidFill>
                <a:latin typeface="Noto Sans S Chinese Medium"/>
                <a:ea typeface="Noto Sans S Chinese Medium"/>
                <a:cs typeface="Noto Sans S Chinese Medium"/>
              </a:rPr>
              <a:t>判断⼀个节点是否是结尾节点</a:t>
            </a:r>
            <a:endParaRPr lang="en-US" altLang="zh-CN" sz="2400" spc="450" dirty="0">
              <a:solidFill>
                <a:schemeClr val="bg2">
                  <a:lumMod val="25000"/>
                </a:schemeClr>
              </a:solidFill>
              <a:latin typeface="Noto Sans S Chinese Medium"/>
              <a:ea typeface="Noto Sans S Chinese Medium"/>
              <a:cs typeface="Noto Sans S Chinese Medium"/>
            </a:endParaRPr>
          </a:p>
        </p:txBody>
      </p:sp>
      <p:pic>
        <p:nvPicPr>
          <p:cNvPr id="7" name="图片 6"/>
          <p:cNvPicPr>
            <a:picLocks noChangeAspect="1"/>
          </p:cNvPicPr>
          <p:nvPr/>
        </p:nvPicPr>
        <p:blipFill>
          <a:blip r:embed="rId2"/>
          <a:stretch>
            <a:fillRect/>
          </a:stretch>
        </p:blipFill>
        <p:spPr>
          <a:xfrm>
            <a:off x="337213" y="4138600"/>
            <a:ext cx="8469571" cy="278450"/>
          </a:xfrm>
          <a:prstGeom prst="rect">
            <a:avLst/>
          </a:prstGeom>
        </p:spPr>
      </p:pic>
      <p:pic>
        <p:nvPicPr>
          <p:cNvPr id="12" name="图片 11"/>
          <p:cNvPicPr>
            <a:picLocks noChangeAspect="1"/>
          </p:cNvPicPr>
          <p:nvPr/>
        </p:nvPicPr>
        <p:blipFill>
          <a:blip r:embed="rId3"/>
          <a:stretch>
            <a:fillRect/>
          </a:stretch>
        </p:blipFill>
        <p:spPr>
          <a:xfrm>
            <a:off x="281230" y="2126721"/>
            <a:ext cx="8581538" cy="333931"/>
          </a:xfrm>
          <a:prstGeom prst="rect">
            <a:avLst/>
          </a:prstGeom>
        </p:spPr>
      </p:pic>
      <p:sp>
        <p:nvSpPr>
          <p:cNvPr id="14" name="矩形 13"/>
          <p:cNvSpPr/>
          <p:nvPr/>
        </p:nvSpPr>
        <p:spPr>
          <a:xfrm>
            <a:off x="1316149" y="1638992"/>
            <a:ext cx="3636849" cy="325665"/>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list</a:t>
            </a:r>
            <a:r>
              <a:rPr lang="zh-CN" altLang="en-US" dirty="0"/>
              <a:t>是头节点，</a:t>
            </a:r>
            <a:r>
              <a:rPr lang="en-US" altLang="zh-CN" dirty="0"/>
              <a:t>node</a:t>
            </a:r>
            <a:r>
              <a:rPr lang="zh-CN" altLang="en-US" dirty="0"/>
              <a:t>是要判断的节点</a:t>
            </a:r>
          </a:p>
        </p:txBody>
      </p:sp>
      <p:sp>
        <p:nvSpPr>
          <p:cNvPr id="15" name="矩形 14"/>
          <p:cNvSpPr/>
          <p:nvPr/>
        </p:nvSpPr>
        <p:spPr>
          <a:xfrm>
            <a:off x="1316150" y="3490861"/>
            <a:ext cx="4886530" cy="605741"/>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node</a:t>
            </a:r>
            <a:r>
              <a:rPr lang="zh-CN" altLang="en-US" dirty="0"/>
              <a:t>是要判断的节点，如果前后节点都不为空，就认为他已经插入到某一链表里了。</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1" y="696537"/>
            <a:ext cx="5575299" cy="438580"/>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1.6</a:t>
            </a:r>
            <a:r>
              <a:rPr lang="zh-CN" altLang="en-US" sz="2400" spc="450" dirty="0">
                <a:solidFill>
                  <a:schemeClr val="bg2">
                    <a:lumMod val="25000"/>
                  </a:schemeClr>
                </a:solidFill>
                <a:latin typeface="Noto Sans S Chinese Medium"/>
                <a:ea typeface="Noto Sans S Chinese Medium"/>
                <a:cs typeface="Noto Sans S Chinese Medium"/>
              </a:rPr>
              <a:t>在链表指定位置插⼊⼀个节点</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1127760" y="2488565"/>
            <a:ext cx="6661150"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list</a:t>
            </a:r>
            <a:r>
              <a:rPr lang="zh-CN" altLang="en-US" sz="1200" dirty="0">
                <a:solidFill>
                  <a:schemeClr val="bg2">
                    <a:lumMod val="25000"/>
                  </a:schemeClr>
                </a:solidFill>
                <a:latin typeface="Noto Sans S Chinese Medium"/>
                <a:ea typeface="Noto Sans S Chinese Medium"/>
                <a:cs typeface="Noto Sans S Chinese Medium"/>
              </a:rPr>
              <a:t>是指定的节点，</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是要插入的节点。该函数的作用是在指定的</a:t>
            </a:r>
            <a:r>
              <a:rPr lang="en-US" altLang="zh-CN" sz="1200" dirty="0">
                <a:solidFill>
                  <a:schemeClr val="bg2">
                    <a:lumMod val="25000"/>
                  </a:schemeClr>
                </a:solidFill>
                <a:latin typeface="Noto Sans S Chinese Medium"/>
                <a:ea typeface="Noto Sans S Chinese Medium"/>
                <a:cs typeface="Noto Sans S Chinese Medium"/>
              </a:rPr>
              <a:t>list</a:t>
            </a:r>
            <a:r>
              <a:rPr lang="zh-CN" altLang="en-US" sz="1200" dirty="0">
                <a:solidFill>
                  <a:schemeClr val="bg2">
                    <a:lumMod val="25000"/>
                  </a:schemeClr>
                </a:solidFill>
                <a:latin typeface="Noto Sans S Chinese Medium"/>
                <a:ea typeface="Noto Sans S Chinese Medium"/>
                <a:cs typeface="Noto Sans S Chinese Medium"/>
              </a:rPr>
              <a:t>后面插入一个节点</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宋体" panose="02010600030101010101" pitchFamily="2" charset="-122"/>
                <a:cs typeface="Noto Sans S Chinese Medium"/>
              </a:rPr>
              <a:t>。链表插入前如图下所示：</a:t>
            </a:r>
          </a:p>
        </p:txBody>
      </p:sp>
      <p:pic>
        <p:nvPicPr>
          <p:cNvPr id="9" name="图片 8"/>
          <p:cNvPicPr>
            <a:picLocks noChangeAspect="1"/>
          </p:cNvPicPr>
          <p:nvPr/>
        </p:nvPicPr>
        <p:blipFill>
          <a:blip r:embed="rId2"/>
          <a:stretch>
            <a:fillRect/>
          </a:stretch>
        </p:blipFill>
        <p:spPr>
          <a:xfrm>
            <a:off x="1210542" y="1354827"/>
            <a:ext cx="6578927" cy="997219"/>
          </a:xfrm>
          <a:prstGeom prst="rect">
            <a:avLst/>
          </a:prstGeom>
        </p:spPr>
      </p:pic>
      <p:graphicFrame>
        <p:nvGraphicFramePr>
          <p:cNvPr id="2" name="对象 1"/>
          <p:cNvGraphicFramePr/>
          <p:nvPr/>
        </p:nvGraphicFramePr>
        <p:xfrm>
          <a:off x="2178685" y="3301365"/>
          <a:ext cx="3829050" cy="1034415"/>
        </p:xfrm>
        <a:graphic>
          <a:graphicData uri="http://schemas.openxmlformats.org/presentationml/2006/ole">
            <mc:AlternateContent xmlns:mc="http://schemas.openxmlformats.org/markup-compatibility/2006">
              <mc:Choice xmlns:v="urn:schemas-microsoft-com:vml" Requires="v">
                <p:oleObj r:id="rId3" imgW="3258185" imgH="901700" progId="Visio.Drawing.15">
                  <p:embed/>
                </p:oleObj>
              </mc:Choice>
              <mc:Fallback>
                <p:oleObj r:id="rId3" imgW="3258185" imgH="901700" progId="Visio.Drawing.15">
                  <p:embed/>
                  <p:pic>
                    <p:nvPicPr>
                      <p:cNvPr id="0" name="图片 6"/>
                      <p:cNvPicPr/>
                      <p:nvPr/>
                    </p:nvPicPr>
                    <p:blipFill>
                      <a:blip r:embed="rId4"/>
                      <a:stretch>
                        <a:fillRect/>
                      </a:stretch>
                    </p:blipFill>
                    <p:spPr>
                      <a:xfrm>
                        <a:off x="2178685" y="3301365"/>
                        <a:ext cx="3829050" cy="1034415"/>
                      </a:xfrm>
                      <a:prstGeom prst="rect">
                        <a:avLst/>
                      </a:prstGeom>
                    </p:spPr>
                  </p:pic>
                </p:oleObj>
              </mc:Fallback>
            </mc:AlternateContent>
          </a:graphicData>
        </a:graphic>
      </p:graphicFrame>
    </p:spTree>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7c3327ec-0e54-416f-b623-8f283c613a9c"/>
  <p:tag name="COMMONDATA" val="eyJoZGlkIjoiZDg5NDFlZjc2Mzc4Y2M5MDgwZGQzNTRjZGE1MjNlZm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012,&quot;width&quot;:7380}"/>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180,&quot;width&quot;:9504}"/>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176号-创粗圆"/>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176号-创粗圆"/>
        <a:ea typeface=""/>
        <a:cs typeface=""/>
        <a:font script="Jpan" typeface="ＭＳ Ｐゴシック"/>
        <a:font script="Hang" typeface="맑은 고딕"/>
        <a:font script="Hans" typeface="字魂176号-创粗圆"/>
        <a:font script="Hant" typeface="新細明體"/>
        <a:font script="Arab" typeface="字魂176号-创粗圆"/>
        <a:font script="Hebr" typeface="字魂176号-创粗圆"/>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76号-创粗圆"/>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176号-创粗圆"/>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176号-创粗圆"/>
        <a:ea typeface=""/>
        <a:cs typeface=""/>
        <a:font script="Jpan" typeface="ＭＳ Ｐゴシック"/>
        <a:font script="Hang" typeface="맑은 고딕"/>
        <a:font script="Hans" typeface="字魂176号-创粗圆"/>
        <a:font script="Hant" typeface="新細明體"/>
        <a:font script="Arab" typeface="字魂176号-创粗圆"/>
        <a:font script="Hebr" typeface="字魂176号-创粗圆"/>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76号-创粗圆"/>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0</TotalTime>
  <Words>3903</Words>
  <Application>Microsoft Office PowerPoint</Application>
  <PresentationFormat>全屏显示(16:9)</PresentationFormat>
  <Paragraphs>397</Paragraphs>
  <Slides>73</Slides>
  <Notes>8</Notes>
  <HiddenSlides>0</HiddenSlides>
  <MMClips>0</MMClips>
  <ScaleCrop>false</ScaleCrop>
  <HeadingPairs>
    <vt:vector size="8" baseType="variant">
      <vt:variant>
        <vt:lpstr>已用的字体</vt:lpstr>
      </vt:variant>
      <vt:variant>
        <vt:i4>9</vt:i4>
      </vt:variant>
      <vt:variant>
        <vt:lpstr>主题</vt:lpstr>
      </vt:variant>
      <vt:variant>
        <vt:i4>7</vt:i4>
      </vt:variant>
      <vt:variant>
        <vt:lpstr>嵌入 OLE 服务器</vt:lpstr>
      </vt:variant>
      <vt:variant>
        <vt:i4>1</vt:i4>
      </vt:variant>
      <vt:variant>
        <vt:lpstr>幻灯片标题</vt:lpstr>
      </vt:variant>
      <vt:variant>
        <vt:i4>73</vt:i4>
      </vt:variant>
    </vt:vector>
  </HeadingPairs>
  <TitlesOfParts>
    <vt:vector size="90" baseType="lpstr">
      <vt:lpstr>Noto Sans S Chinese Medium</vt:lpstr>
      <vt:lpstr>OPPOSans B</vt:lpstr>
      <vt:lpstr>OPPOSans-S</vt:lpstr>
      <vt:lpstr>微软雅黑</vt:lpstr>
      <vt:lpstr>Arial</vt:lpstr>
      <vt:lpstr>Arial Black</vt:lpstr>
      <vt:lpstr>Calibri</vt:lpstr>
      <vt:lpstr>Times New Roman</vt:lpstr>
      <vt:lpstr>Wingdings</vt:lpstr>
      <vt:lpstr>Office 主题​​</vt:lpstr>
      <vt:lpstr>1_Office 主题​​</vt:lpstr>
      <vt:lpstr>2_Office 主题​​</vt:lpstr>
      <vt:lpstr>3_Office 主题​​</vt:lpstr>
      <vt:lpstr>4_Office 主题​​</vt:lpstr>
      <vt:lpstr>5_Office 主题​​</vt:lpstr>
      <vt:lpstr>9_Office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微信公众号：PPT模板不求人</dc:description>
  <cp:lastModifiedBy/>
  <cp:revision>42</cp:revision>
  <dcterms:created xsi:type="dcterms:W3CDTF">2020-12-29T04:49:00Z</dcterms:created>
  <dcterms:modified xsi:type="dcterms:W3CDTF">2023-05-31T12:27:26Z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763D177E30934FF289C756BA40B46716</vt:lpwstr>
  </property>
  <property fmtid="{D5CDD505-2E9C-101B-9397-08002B2CF9AE}" pid="3" name="KSOProductBuildVer">
    <vt:lpwstr>2052-11.1.0.12980</vt:lpwstr>
  </property>
</Properties>
</file>